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38"/>
  </p:notesMasterIdLst>
  <p:sldIdLst>
    <p:sldId id="294" r:id="rId2"/>
    <p:sldId id="330" r:id="rId3"/>
    <p:sldId id="298" r:id="rId4"/>
    <p:sldId id="327" r:id="rId5"/>
    <p:sldId id="314" r:id="rId6"/>
    <p:sldId id="289" r:id="rId7"/>
    <p:sldId id="287" r:id="rId8"/>
    <p:sldId id="329" r:id="rId9"/>
    <p:sldId id="288" r:id="rId10"/>
    <p:sldId id="336" r:id="rId11"/>
    <p:sldId id="273" r:id="rId12"/>
    <p:sldId id="277" r:id="rId13"/>
    <p:sldId id="261" r:id="rId14"/>
    <p:sldId id="274" r:id="rId15"/>
    <p:sldId id="263" r:id="rId16"/>
    <p:sldId id="337" r:id="rId17"/>
    <p:sldId id="272" r:id="rId18"/>
    <p:sldId id="335" r:id="rId19"/>
    <p:sldId id="334" r:id="rId20"/>
    <p:sldId id="332" r:id="rId21"/>
    <p:sldId id="301" r:id="rId22"/>
    <p:sldId id="338" r:id="rId23"/>
    <p:sldId id="331" r:id="rId24"/>
    <p:sldId id="281" r:id="rId25"/>
    <p:sldId id="279" r:id="rId26"/>
    <p:sldId id="325" r:id="rId27"/>
    <p:sldId id="282" r:id="rId28"/>
    <p:sldId id="316" r:id="rId29"/>
    <p:sldId id="317" r:id="rId30"/>
    <p:sldId id="318" r:id="rId31"/>
    <p:sldId id="315" r:id="rId32"/>
    <p:sldId id="308" r:id="rId33"/>
    <p:sldId id="309" r:id="rId34"/>
    <p:sldId id="326" r:id="rId35"/>
    <p:sldId id="284" r:id="rId36"/>
    <p:sldId id="292" r:id="rId3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996" autoAdjust="0"/>
    <p:restoredTop sz="94625" autoAdjust="0"/>
  </p:normalViewPr>
  <p:slideViewPr>
    <p:cSldViewPr snapToGrid="0">
      <p:cViewPr varScale="1">
        <p:scale>
          <a:sx n="81" d="100"/>
          <a:sy n="81" d="100"/>
        </p:scale>
        <p:origin x="56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66D872A-A22B-44D5-9318-14DC59C7BF10}" type="datetimeFigureOut">
              <a:rPr lang="en-US" smtClean="0"/>
              <a:t>10/3/2021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05F0CD8-830D-47AB-B262-1A69BF68E882}" type="slidenum">
              <a:rPr lang="en-US" smtClean="0"/>
              <a:t>‹#›</a:t>
            </a:fld>
            <a:endParaRPr lang="en-US" dirty="0"/>
          </a:p>
        </p:txBody>
      </p:sp>
    </p:spTree>
    <p:extLst>
      <p:ext uri="{BB962C8B-B14F-4D97-AF65-F5344CB8AC3E}">
        <p14:creationId xmlns:p14="http://schemas.microsoft.com/office/powerpoint/2010/main" val="3455927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a:extLst>
              <a:ext uri="{FF2B5EF4-FFF2-40B4-BE49-F238E27FC236}">
                <a16:creationId xmlns:a16="http://schemas.microsoft.com/office/drawing/2014/main" id="{CB0502E5-F866-4EC1-B8D5-C243112BF448}"/>
              </a:ext>
            </a:extLst>
          </p:cNvPr>
          <p:cNvSpPr>
            <a:spLocks noGrp="1" noRot="1" noChangeAspect="1" noChangeArrowheads="1" noTextEdit="1"/>
          </p:cNvSpPr>
          <p:nvPr>
            <p:ph type="sldImg"/>
          </p:nvPr>
        </p:nvSpPr>
        <p:spPr>
          <a:ln/>
        </p:spPr>
      </p:sp>
      <p:sp>
        <p:nvSpPr>
          <p:cNvPr id="9219" name="Notes Placeholder 2">
            <a:extLst>
              <a:ext uri="{FF2B5EF4-FFF2-40B4-BE49-F238E27FC236}">
                <a16:creationId xmlns:a16="http://schemas.microsoft.com/office/drawing/2014/main" id="{69096502-BC6D-4F3B-930C-A138E22145C0}"/>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a typeface="ＭＳ Ｐゴシック" panose="020B0600070205080204" pitchFamily="34" charset="-128"/>
            </a:endParaRPr>
          </a:p>
        </p:txBody>
      </p:sp>
      <p:sp>
        <p:nvSpPr>
          <p:cNvPr id="9220" name="Slide Number Placeholder 3">
            <a:extLst>
              <a:ext uri="{FF2B5EF4-FFF2-40B4-BE49-F238E27FC236}">
                <a16:creationId xmlns:a16="http://schemas.microsoft.com/office/drawing/2014/main" id="{7D61A44F-578A-46DC-B6F0-46BB4F26F905}"/>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ea typeface="ＭＳ Ｐゴシック" panose="020B0600070205080204" pitchFamily="34" charset="-128"/>
              </a:defRPr>
            </a:lvl1pPr>
            <a:lvl2pPr marL="750888" indent="-288925">
              <a:defRPr>
                <a:solidFill>
                  <a:schemeClr val="tx1"/>
                </a:solidFill>
                <a:latin typeface="Tahoma" panose="020B0604030504040204" pitchFamily="34" charset="0"/>
                <a:ea typeface="ＭＳ Ｐゴシック" panose="020B0600070205080204" pitchFamily="34" charset="-128"/>
              </a:defRPr>
            </a:lvl2pPr>
            <a:lvl3pPr marL="1155700" indent="-230188">
              <a:defRPr>
                <a:solidFill>
                  <a:schemeClr val="tx1"/>
                </a:solidFill>
                <a:latin typeface="Tahoma" panose="020B0604030504040204" pitchFamily="34" charset="0"/>
                <a:ea typeface="ＭＳ Ｐゴシック" panose="020B0600070205080204" pitchFamily="34" charset="-128"/>
              </a:defRPr>
            </a:lvl3pPr>
            <a:lvl4pPr marL="1617663" indent="-230188">
              <a:defRPr>
                <a:solidFill>
                  <a:schemeClr val="tx1"/>
                </a:solidFill>
                <a:latin typeface="Tahoma" panose="020B0604030504040204" pitchFamily="34" charset="0"/>
                <a:ea typeface="ＭＳ Ｐゴシック" panose="020B0600070205080204" pitchFamily="34" charset="-128"/>
              </a:defRPr>
            </a:lvl4pPr>
            <a:lvl5pPr marL="2081213" indent="-230188">
              <a:defRPr>
                <a:solidFill>
                  <a:schemeClr val="tx1"/>
                </a:solidFill>
                <a:latin typeface="Tahoma" panose="020B0604030504040204" pitchFamily="34" charset="0"/>
                <a:ea typeface="ＭＳ Ｐゴシック" panose="020B0600070205080204" pitchFamily="34" charset="-128"/>
              </a:defRPr>
            </a:lvl5pPr>
            <a:lvl6pPr marL="2538413" indent="-230188" eaLnBrk="0" fontAlgn="base" hangingPunct="0">
              <a:spcBef>
                <a:spcPct val="0"/>
              </a:spcBef>
              <a:spcAft>
                <a:spcPct val="0"/>
              </a:spcAft>
              <a:defRPr>
                <a:solidFill>
                  <a:schemeClr val="tx1"/>
                </a:solidFill>
                <a:latin typeface="Tahoma" panose="020B0604030504040204" pitchFamily="34" charset="0"/>
                <a:ea typeface="ＭＳ Ｐゴシック" panose="020B0600070205080204" pitchFamily="34" charset="-128"/>
              </a:defRPr>
            </a:lvl6pPr>
            <a:lvl7pPr marL="2995613" indent="-230188" eaLnBrk="0" fontAlgn="base" hangingPunct="0">
              <a:spcBef>
                <a:spcPct val="0"/>
              </a:spcBef>
              <a:spcAft>
                <a:spcPct val="0"/>
              </a:spcAft>
              <a:defRPr>
                <a:solidFill>
                  <a:schemeClr val="tx1"/>
                </a:solidFill>
                <a:latin typeface="Tahoma" panose="020B0604030504040204" pitchFamily="34" charset="0"/>
                <a:ea typeface="ＭＳ Ｐゴシック" panose="020B0600070205080204" pitchFamily="34" charset="-128"/>
              </a:defRPr>
            </a:lvl7pPr>
            <a:lvl8pPr marL="3452813" indent="-230188" eaLnBrk="0" fontAlgn="base" hangingPunct="0">
              <a:spcBef>
                <a:spcPct val="0"/>
              </a:spcBef>
              <a:spcAft>
                <a:spcPct val="0"/>
              </a:spcAft>
              <a:defRPr>
                <a:solidFill>
                  <a:schemeClr val="tx1"/>
                </a:solidFill>
                <a:latin typeface="Tahoma" panose="020B0604030504040204" pitchFamily="34" charset="0"/>
                <a:ea typeface="ＭＳ Ｐゴシック" panose="020B0600070205080204" pitchFamily="34" charset="-128"/>
              </a:defRPr>
            </a:lvl8pPr>
            <a:lvl9pPr marL="3910013" indent="-230188" eaLnBrk="0" fontAlgn="base" hangingPunct="0">
              <a:spcBef>
                <a:spcPct val="0"/>
              </a:spcBef>
              <a:spcAft>
                <a:spcPct val="0"/>
              </a:spcAft>
              <a:defRPr>
                <a:solidFill>
                  <a:schemeClr val="tx1"/>
                </a:solidFill>
                <a:latin typeface="Tahoma" panose="020B0604030504040204" pitchFamily="34" charset="0"/>
                <a:ea typeface="ＭＳ Ｐゴシック" panose="020B0600070205080204" pitchFamily="34" charset="-128"/>
              </a:defRPr>
            </a:lvl9pPr>
          </a:lstStyle>
          <a:p>
            <a:fld id="{249741B6-7B6D-45F0-BC49-AE560EB95A69}" type="slidenum">
              <a:rPr lang="en-US" altLang="en-US">
                <a:latin typeface="Arial" panose="020B0604020202020204" pitchFamily="34" charset="0"/>
              </a:rPr>
              <a:pPr/>
              <a:t>1</a:t>
            </a:fld>
            <a:endParaRPr lang="en-US" altLang="en-US" dirty="0">
              <a:latin typeface="Arial" panose="020B060402020202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a:extLst>
              <a:ext uri="{FF2B5EF4-FFF2-40B4-BE49-F238E27FC236}">
                <a16:creationId xmlns:a16="http://schemas.microsoft.com/office/drawing/2014/main" id="{2C080553-43FA-4118-A031-EED835430274}"/>
              </a:ext>
            </a:extLst>
          </p:cNvPr>
          <p:cNvSpPr>
            <a:spLocks noGrp="1" noRot="1" noChangeAspect="1" noChangeArrowheads="1" noTextEdit="1"/>
          </p:cNvSpPr>
          <p:nvPr>
            <p:ph type="sldImg"/>
          </p:nvPr>
        </p:nvSpPr>
        <p:spPr>
          <a:ln/>
        </p:spPr>
      </p:sp>
      <p:sp>
        <p:nvSpPr>
          <p:cNvPr id="33795" name="Notes Placeholder 2">
            <a:extLst>
              <a:ext uri="{FF2B5EF4-FFF2-40B4-BE49-F238E27FC236}">
                <a16:creationId xmlns:a16="http://schemas.microsoft.com/office/drawing/2014/main" id="{C3852536-BB55-476E-8C5F-A0AC69B9DDD2}"/>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latin typeface="Arial" panose="020B0604020202020204" pitchFamily="34" charset="0"/>
                <a:ea typeface="ＭＳ Ｐゴシック" panose="020B0600070205080204" pitchFamily="34" charset="-128"/>
              </a:rPr>
              <a:t>More about initial Eval</a:t>
            </a:r>
          </a:p>
        </p:txBody>
      </p:sp>
      <p:sp>
        <p:nvSpPr>
          <p:cNvPr id="33796" name="Slide Number Placeholder 3">
            <a:extLst>
              <a:ext uri="{FF2B5EF4-FFF2-40B4-BE49-F238E27FC236}">
                <a16:creationId xmlns:a16="http://schemas.microsoft.com/office/drawing/2014/main" id="{FE41676E-D5EB-4AEE-B14B-702994E9C52D}"/>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ea typeface="ＭＳ Ｐゴシック" panose="020B0600070205080204" pitchFamily="34" charset="-128"/>
              </a:defRPr>
            </a:lvl1pPr>
            <a:lvl2pPr marL="750888" indent="-288925">
              <a:defRPr>
                <a:solidFill>
                  <a:schemeClr val="tx1"/>
                </a:solidFill>
                <a:latin typeface="Tahoma" panose="020B0604030504040204" pitchFamily="34" charset="0"/>
                <a:ea typeface="ＭＳ Ｐゴシック" panose="020B0600070205080204" pitchFamily="34" charset="-128"/>
              </a:defRPr>
            </a:lvl2pPr>
            <a:lvl3pPr marL="1155700" indent="-230188">
              <a:defRPr>
                <a:solidFill>
                  <a:schemeClr val="tx1"/>
                </a:solidFill>
                <a:latin typeface="Tahoma" panose="020B0604030504040204" pitchFamily="34" charset="0"/>
                <a:ea typeface="ＭＳ Ｐゴシック" panose="020B0600070205080204" pitchFamily="34" charset="-128"/>
              </a:defRPr>
            </a:lvl3pPr>
            <a:lvl4pPr marL="1617663" indent="-230188">
              <a:defRPr>
                <a:solidFill>
                  <a:schemeClr val="tx1"/>
                </a:solidFill>
                <a:latin typeface="Tahoma" panose="020B0604030504040204" pitchFamily="34" charset="0"/>
                <a:ea typeface="ＭＳ Ｐゴシック" panose="020B0600070205080204" pitchFamily="34" charset="-128"/>
              </a:defRPr>
            </a:lvl4pPr>
            <a:lvl5pPr marL="2081213" indent="-230188">
              <a:defRPr>
                <a:solidFill>
                  <a:schemeClr val="tx1"/>
                </a:solidFill>
                <a:latin typeface="Tahoma" panose="020B0604030504040204" pitchFamily="34" charset="0"/>
                <a:ea typeface="ＭＳ Ｐゴシック" panose="020B0600070205080204" pitchFamily="34" charset="-128"/>
              </a:defRPr>
            </a:lvl5pPr>
            <a:lvl6pPr marL="2538413" indent="-230188" eaLnBrk="0" fontAlgn="base" hangingPunct="0">
              <a:spcBef>
                <a:spcPct val="0"/>
              </a:spcBef>
              <a:spcAft>
                <a:spcPct val="0"/>
              </a:spcAft>
              <a:defRPr>
                <a:solidFill>
                  <a:schemeClr val="tx1"/>
                </a:solidFill>
                <a:latin typeface="Tahoma" panose="020B0604030504040204" pitchFamily="34" charset="0"/>
                <a:ea typeface="ＭＳ Ｐゴシック" panose="020B0600070205080204" pitchFamily="34" charset="-128"/>
              </a:defRPr>
            </a:lvl6pPr>
            <a:lvl7pPr marL="2995613" indent="-230188" eaLnBrk="0" fontAlgn="base" hangingPunct="0">
              <a:spcBef>
                <a:spcPct val="0"/>
              </a:spcBef>
              <a:spcAft>
                <a:spcPct val="0"/>
              </a:spcAft>
              <a:defRPr>
                <a:solidFill>
                  <a:schemeClr val="tx1"/>
                </a:solidFill>
                <a:latin typeface="Tahoma" panose="020B0604030504040204" pitchFamily="34" charset="0"/>
                <a:ea typeface="ＭＳ Ｐゴシック" panose="020B0600070205080204" pitchFamily="34" charset="-128"/>
              </a:defRPr>
            </a:lvl7pPr>
            <a:lvl8pPr marL="3452813" indent="-230188" eaLnBrk="0" fontAlgn="base" hangingPunct="0">
              <a:spcBef>
                <a:spcPct val="0"/>
              </a:spcBef>
              <a:spcAft>
                <a:spcPct val="0"/>
              </a:spcAft>
              <a:defRPr>
                <a:solidFill>
                  <a:schemeClr val="tx1"/>
                </a:solidFill>
                <a:latin typeface="Tahoma" panose="020B0604030504040204" pitchFamily="34" charset="0"/>
                <a:ea typeface="ＭＳ Ｐゴシック" panose="020B0600070205080204" pitchFamily="34" charset="-128"/>
              </a:defRPr>
            </a:lvl8pPr>
            <a:lvl9pPr marL="3910013" indent="-230188" eaLnBrk="0" fontAlgn="base" hangingPunct="0">
              <a:spcBef>
                <a:spcPct val="0"/>
              </a:spcBef>
              <a:spcAft>
                <a:spcPct val="0"/>
              </a:spcAft>
              <a:defRPr>
                <a:solidFill>
                  <a:schemeClr val="tx1"/>
                </a:solidFill>
                <a:latin typeface="Tahoma" panose="020B0604030504040204" pitchFamily="34" charset="0"/>
                <a:ea typeface="ＭＳ Ｐゴシック" panose="020B0600070205080204" pitchFamily="34" charset="-128"/>
              </a:defRPr>
            </a:lvl9pPr>
          </a:lstStyle>
          <a:p>
            <a:fld id="{4289BC2A-E97C-48F0-9E26-53527116995C}" type="slidenum">
              <a:rPr lang="en-US" altLang="en-US">
                <a:latin typeface="Arial" panose="020B0604020202020204" pitchFamily="34" charset="0"/>
              </a:rPr>
              <a:pPr/>
              <a:t>11</a:t>
            </a:fld>
            <a:endParaRPr lang="en-US" altLang="en-US" dirty="0">
              <a:latin typeface="Arial" panose="020B060402020202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BB0E2BF7-FF5A-411E-A23F-54EF4C2A8B46}"/>
              </a:ext>
            </a:extLst>
          </p:cNvPr>
          <p:cNvSpPr>
            <a:spLocks noGrp="1" noRot="1" noChangeAspect="1" noChangeArrowheads="1" noTextEdit="1"/>
          </p:cNvSpPr>
          <p:nvPr>
            <p:ph type="sldImg"/>
          </p:nvPr>
        </p:nvSpPr>
        <p:spPr>
          <a:ln/>
        </p:spPr>
      </p:sp>
      <p:sp>
        <p:nvSpPr>
          <p:cNvPr id="35843" name="Notes Placeholder 2">
            <a:extLst>
              <a:ext uri="{FF2B5EF4-FFF2-40B4-BE49-F238E27FC236}">
                <a16:creationId xmlns:a16="http://schemas.microsoft.com/office/drawing/2014/main" id="{AD736F40-A6E6-4BF4-898A-378CFE2B2006}"/>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a typeface="ＭＳ Ｐゴシック" panose="020B0600070205080204" pitchFamily="34" charset="-128"/>
            </a:endParaRPr>
          </a:p>
        </p:txBody>
      </p:sp>
      <p:sp>
        <p:nvSpPr>
          <p:cNvPr id="35844" name="Slide Number Placeholder 3">
            <a:extLst>
              <a:ext uri="{FF2B5EF4-FFF2-40B4-BE49-F238E27FC236}">
                <a16:creationId xmlns:a16="http://schemas.microsoft.com/office/drawing/2014/main" id="{B570476B-61F1-4A79-9331-67F60943FAF5}"/>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ea typeface="ＭＳ Ｐゴシック" panose="020B0600070205080204" pitchFamily="34" charset="-128"/>
              </a:defRPr>
            </a:lvl1pPr>
            <a:lvl2pPr marL="750888" indent="-288925">
              <a:defRPr>
                <a:solidFill>
                  <a:schemeClr val="tx1"/>
                </a:solidFill>
                <a:latin typeface="Tahoma" panose="020B0604030504040204" pitchFamily="34" charset="0"/>
                <a:ea typeface="ＭＳ Ｐゴシック" panose="020B0600070205080204" pitchFamily="34" charset="-128"/>
              </a:defRPr>
            </a:lvl2pPr>
            <a:lvl3pPr marL="1155700" indent="-230188">
              <a:defRPr>
                <a:solidFill>
                  <a:schemeClr val="tx1"/>
                </a:solidFill>
                <a:latin typeface="Tahoma" panose="020B0604030504040204" pitchFamily="34" charset="0"/>
                <a:ea typeface="ＭＳ Ｐゴシック" panose="020B0600070205080204" pitchFamily="34" charset="-128"/>
              </a:defRPr>
            </a:lvl3pPr>
            <a:lvl4pPr marL="1617663" indent="-230188">
              <a:defRPr>
                <a:solidFill>
                  <a:schemeClr val="tx1"/>
                </a:solidFill>
                <a:latin typeface="Tahoma" panose="020B0604030504040204" pitchFamily="34" charset="0"/>
                <a:ea typeface="ＭＳ Ｐゴシック" panose="020B0600070205080204" pitchFamily="34" charset="-128"/>
              </a:defRPr>
            </a:lvl4pPr>
            <a:lvl5pPr marL="2081213" indent="-230188">
              <a:defRPr>
                <a:solidFill>
                  <a:schemeClr val="tx1"/>
                </a:solidFill>
                <a:latin typeface="Tahoma" panose="020B0604030504040204" pitchFamily="34" charset="0"/>
                <a:ea typeface="ＭＳ Ｐゴシック" panose="020B0600070205080204" pitchFamily="34" charset="-128"/>
              </a:defRPr>
            </a:lvl5pPr>
            <a:lvl6pPr marL="2538413" indent="-230188" eaLnBrk="0" fontAlgn="base" hangingPunct="0">
              <a:spcBef>
                <a:spcPct val="0"/>
              </a:spcBef>
              <a:spcAft>
                <a:spcPct val="0"/>
              </a:spcAft>
              <a:defRPr>
                <a:solidFill>
                  <a:schemeClr val="tx1"/>
                </a:solidFill>
                <a:latin typeface="Tahoma" panose="020B0604030504040204" pitchFamily="34" charset="0"/>
                <a:ea typeface="ＭＳ Ｐゴシック" panose="020B0600070205080204" pitchFamily="34" charset="-128"/>
              </a:defRPr>
            </a:lvl6pPr>
            <a:lvl7pPr marL="2995613" indent="-230188" eaLnBrk="0" fontAlgn="base" hangingPunct="0">
              <a:spcBef>
                <a:spcPct val="0"/>
              </a:spcBef>
              <a:spcAft>
                <a:spcPct val="0"/>
              </a:spcAft>
              <a:defRPr>
                <a:solidFill>
                  <a:schemeClr val="tx1"/>
                </a:solidFill>
                <a:latin typeface="Tahoma" panose="020B0604030504040204" pitchFamily="34" charset="0"/>
                <a:ea typeface="ＭＳ Ｐゴシック" panose="020B0600070205080204" pitchFamily="34" charset="-128"/>
              </a:defRPr>
            </a:lvl7pPr>
            <a:lvl8pPr marL="3452813" indent="-230188" eaLnBrk="0" fontAlgn="base" hangingPunct="0">
              <a:spcBef>
                <a:spcPct val="0"/>
              </a:spcBef>
              <a:spcAft>
                <a:spcPct val="0"/>
              </a:spcAft>
              <a:defRPr>
                <a:solidFill>
                  <a:schemeClr val="tx1"/>
                </a:solidFill>
                <a:latin typeface="Tahoma" panose="020B0604030504040204" pitchFamily="34" charset="0"/>
                <a:ea typeface="ＭＳ Ｐゴシック" panose="020B0600070205080204" pitchFamily="34" charset="-128"/>
              </a:defRPr>
            </a:lvl8pPr>
            <a:lvl9pPr marL="3910013" indent="-230188" eaLnBrk="0" fontAlgn="base" hangingPunct="0">
              <a:spcBef>
                <a:spcPct val="0"/>
              </a:spcBef>
              <a:spcAft>
                <a:spcPct val="0"/>
              </a:spcAft>
              <a:defRPr>
                <a:solidFill>
                  <a:schemeClr val="tx1"/>
                </a:solidFill>
                <a:latin typeface="Tahoma" panose="020B0604030504040204" pitchFamily="34" charset="0"/>
                <a:ea typeface="ＭＳ Ｐゴシック" panose="020B0600070205080204" pitchFamily="34" charset="-128"/>
              </a:defRPr>
            </a:lvl9pPr>
          </a:lstStyle>
          <a:p>
            <a:fld id="{DA6BC23B-1CAE-417D-B12E-46985BDED824}" type="slidenum">
              <a:rPr lang="en-US" altLang="en-US">
                <a:latin typeface="Arial" panose="020B0604020202020204" pitchFamily="34" charset="0"/>
              </a:rPr>
              <a:pPr/>
              <a:t>12</a:t>
            </a:fld>
            <a:endParaRPr lang="en-US" altLang="en-US" dirty="0">
              <a:latin typeface="Arial" panose="020B060402020202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a:extLst>
              <a:ext uri="{FF2B5EF4-FFF2-40B4-BE49-F238E27FC236}">
                <a16:creationId xmlns:a16="http://schemas.microsoft.com/office/drawing/2014/main" id="{1140734B-957B-4683-8424-C27ADECD11F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ea typeface="ＭＳ Ｐゴシック" panose="020B0600070205080204" pitchFamily="34" charset="-128"/>
              </a:defRPr>
            </a:lvl1pPr>
            <a:lvl2pPr marL="750888" indent="-288925">
              <a:defRPr>
                <a:solidFill>
                  <a:schemeClr val="tx1"/>
                </a:solidFill>
                <a:latin typeface="Tahoma" panose="020B0604030504040204" pitchFamily="34" charset="0"/>
                <a:ea typeface="ＭＳ Ｐゴシック" panose="020B0600070205080204" pitchFamily="34" charset="-128"/>
              </a:defRPr>
            </a:lvl2pPr>
            <a:lvl3pPr marL="1155700" indent="-230188">
              <a:defRPr>
                <a:solidFill>
                  <a:schemeClr val="tx1"/>
                </a:solidFill>
                <a:latin typeface="Tahoma" panose="020B0604030504040204" pitchFamily="34" charset="0"/>
                <a:ea typeface="ＭＳ Ｐゴシック" panose="020B0600070205080204" pitchFamily="34" charset="-128"/>
              </a:defRPr>
            </a:lvl3pPr>
            <a:lvl4pPr marL="1617663" indent="-230188">
              <a:defRPr>
                <a:solidFill>
                  <a:schemeClr val="tx1"/>
                </a:solidFill>
                <a:latin typeface="Tahoma" panose="020B0604030504040204" pitchFamily="34" charset="0"/>
                <a:ea typeface="ＭＳ Ｐゴシック" panose="020B0600070205080204" pitchFamily="34" charset="-128"/>
              </a:defRPr>
            </a:lvl4pPr>
            <a:lvl5pPr marL="2081213" indent="-230188">
              <a:defRPr>
                <a:solidFill>
                  <a:schemeClr val="tx1"/>
                </a:solidFill>
                <a:latin typeface="Tahoma" panose="020B0604030504040204" pitchFamily="34" charset="0"/>
                <a:ea typeface="ＭＳ Ｐゴシック" panose="020B0600070205080204" pitchFamily="34" charset="-128"/>
              </a:defRPr>
            </a:lvl5pPr>
            <a:lvl6pPr marL="2538413" indent="-230188" eaLnBrk="0" fontAlgn="base" hangingPunct="0">
              <a:spcBef>
                <a:spcPct val="0"/>
              </a:spcBef>
              <a:spcAft>
                <a:spcPct val="0"/>
              </a:spcAft>
              <a:defRPr>
                <a:solidFill>
                  <a:schemeClr val="tx1"/>
                </a:solidFill>
                <a:latin typeface="Tahoma" panose="020B0604030504040204" pitchFamily="34" charset="0"/>
                <a:ea typeface="ＭＳ Ｐゴシック" panose="020B0600070205080204" pitchFamily="34" charset="-128"/>
              </a:defRPr>
            </a:lvl6pPr>
            <a:lvl7pPr marL="2995613" indent="-230188" eaLnBrk="0" fontAlgn="base" hangingPunct="0">
              <a:spcBef>
                <a:spcPct val="0"/>
              </a:spcBef>
              <a:spcAft>
                <a:spcPct val="0"/>
              </a:spcAft>
              <a:defRPr>
                <a:solidFill>
                  <a:schemeClr val="tx1"/>
                </a:solidFill>
                <a:latin typeface="Tahoma" panose="020B0604030504040204" pitchFamily="34" charset="0"/>
                <a:ea typeface="ＭＳ Ｐゴシック" panose="020B0600070205080204" pitchFamily="34" charset="-128"/>
              </a:defRPr>
            </a:lvl7pPr>
            <a:lvl8pPr marL="3452813" indent="-230188" eaLnBrk="0" fontAlgn="base" hangingPunct="0">
              <a:spcBef>
                <a:spcPct val="0"/>
              </a:spcBef>
              <a:spcAft>
                <a:spcPct val="0"/>
              </a:spcAft>
              <a:defRPr>
                <a:solidFill>
                  <a:schemeClr val="tx1"/>
                </a:solidFill>
                <a:latin typeface="Tahoma" panose="020B0604030504040204" pitchFamily="34" charset="0"/>
                <a:ea typeface="ＭＳ Ｐゴシック" panose="020B0600070205080204" pitchFamily="34" charset="-128"/>
              </a:defRPr>
            </a:lvl8pPr>
            <a:lvl9pPr marL="3910013" indent="-230188" eaLnBrk="0" fontAlgn="base" hangingPunct="0">
              <a:spcBef>
                <a:spcPct val="0"/>
              </a:spcBef>
              <a:spcAft>
                <a:spcPct val="0"/>
              </a:spcAft>
              <a:defRPr>
                <a:solidFill>
                  <a:schemeClr val="tx1"/>
                </a:solidFill>
                <a:latin typeface="Tahoma" panose="020B0604030504040204" pitchFamily="34" charset="0"/>
                <a:ea typeface="ＭＳ Ｐゴシック" panose="020B0600070205080204" pitchFamily="34" charset="-128"/>
              </a:defRPr>
            </a:lvl9pPr>
          </a:lstStyle>
          <a:p>
            <a:fld id="{7DDC2264-E117-418B-8D38-0067C4F179F3}" type="slidenum">
              <a:rPr lang="en-US" altLang="en-US">
                <a:latin typeface="Arial" panose="020B0604020202020204" pitchFamily="34" charset="0"/>
              </a:rPr>
              <a:pPr/>
              <a:t>13</a:t>
            </a:fld>
            <a:endParaRPr lang="en-US" altLang="en-US" dirty="0">
              <a:latin typeface="Arial" panose="020B0604020202020204" pitchFamily="34" charset="0"/>
            </a:endParaRPr>
          </a:p>
        </p:txBody>
      </p:sp>
      <p:sp>
        <p:nvSpPr>
          <p:cNvPr id="31747" name="Rectangle 2">
            <a:extLst>
              <a:ext uri="{FF2B5EF4-FFF2-40B4-BE49-F238E27FC236}">
                <a16:creationId xmlns:a16="http://schemas.microsoft.com/office/drawing/2014/main" id="{1E932B5C-DB58-49DB-879D-224444BBFD53}"/>
              </a:ext>
            </a:extLst>
          </p:cNvPr>
          <p:cNvSpPr>
            <a:spLocks noGrp="1" noRot="1" noChangeAspect="1" noChangeArrowheads="1" noTextEdit="1"/>
          </p:cNvSpPr>
          <p:nvPr>
            <p:ph type="sldImg"/>
          </p:nvPr>
        </p:nvSpPr>
        <p:spPr>
          <a:ln/>
        </p:spPr>
      </p:sp>
      <p:sp>
        <p:nvSpPr>
          <p:cNvPr id="31748" name="Rectangle 3">
            <a:extLst>
              <a:ext uri="{FF2B5EF4-FFF2-40B4-BE49-F238E27FC236}">
                <a16:creationId xmlns:a16="http://schemas.microsoft.com/office/drawing/2014/main" id="{695EAF19-731D-4060-945B-E7F19678D24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latin typeface="Arial" panose="020B0604020202020204" pitchFamily="34" charset="0"/>
                <a:ea typeface="ＭＳ Ｐゴシック" panose="020B0600070205080204" pitchFamily="34" charset="-128"/>
              </a:rPr>
              <a:t>Can mutually agree not to conduct triennial </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a:extLst>
              <a:ext uri="{FF2B5EF4-FFF2-40B4-BE49-F238E27FC236}">
                <a16:creationId xmlns:a16="http://schemas.microsoft.com/office/drawing/2014/main" id="{CE18E979-47B0-4A76-8AD4-FFCBF1DA8512}"/>
              </a:ext>
            </a:extLst>
          </p:cNvPr>
          <p:cNvSpPr>
            <a:spLocks noGrp="1" noRot="1" noChangeAspect="1" noChangeArrowheads="1" noTextEdit="1"/>
          </p:cNvSpPr>
          <p:nvPr>
            <p:ph type="sldImg"/>
          </p:nvPr>
        </p:nvSpPr>
        <p:spPr>
          <a:ln/>
        </p:spPr>
      </p:sp>
      <p:sp>
        <p:nvSpPr>
          <p:cNvPr id="46083" name="Notes Placeholder 2">
            <a:extLst>
              <a:ext uri="{FF2B5EF4-FFF2-40B4-BE49-F238E27FC236}">
                <a16:creationId xmlns:a16="http://schemas.microsoft.com/office/drawing/2014/main" id="{780ED542-2AF6-48DF-A810-890D775D4B82}"/>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ea typeface="ＭＳ Ｐゴシック" panose="020B0600070205080204" pitchFamily="34" charset="-128"/>
            </a:endParaRPr>
          </a:p>
        </p:txBody>
      </p:sp>
      <p:sp>
        <p:nvSpPr>
          <p:cNvPr id="46084" name="Slide Number Placeholder 3">
            <a:extLst>
              <a:ext uri="{FF2B5EF4-FFF2-40B4-BE49-F238E27FC236}">
                <a16:creationId xmlns:a16="http://schemas.microsoft.com/office/drawing/2014/main" id="{C9FF1F69-C383-4B96-90AC-D42528C8B12D}"/>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ea typeface="ＭＳ Ｐゴシック" panose="020B0600070205080204" pitchFamily="34" charset="-128"/>
              </a:defRPr>
            </a:lvl1pPr>
            <a:lvl2pPr marL="750888" indent="-288925">
              <a:defRPr>
                <a:solidFill>
                  <a:schemeClr val="tx1"/>
                </a:solidFill>
                <a:latin typeface="Tahoma" panose="020B0604030504040204" pitchFamily="34" charset="0"/>
                <a:ea typeface="ＭＳ Ｐゴシック" panose="020B0600070205080204" pitchFamily="34" charset="-128"/>
              </a:defRPr>
            </a:lvl2pPr>
            <a:lvl3pPr marL="1155700" indent="-230188">
              <a:defRPr>
                <a:solidFill>
                  <a:schemeClr val="tx1"/>
                </a:solidFill>
                <a:latin typeface="Tahoma" panose="020B0604030504040204" pitchFamily="34" charset="0"/>
                <a:ea typeface="ＭＳ Ｐゴシック" panose="020B0600070205080204" pitchFamily="34" charset="-128"/>
              </a:defRPr>
            </a:lvl3pPr>
            <a:lvl4pPr marL="1617663" indent="-230188">
              <a:defRPr>
                <a:solidFill>
                  <a:schemeClr val="tx1"/>
                </a:solidFill>
                <a:latin typeface="Tahoma" panose="020B0604030504040204" pitchFamily="34" charset="0"/>
                <a:ea typeface="ＭＳ Ｐゴシック" panose="020B0600070205080204" pitchFamily="34" charset="-128"/>
              </a:defRPr>
            </a:lvl4pPr>
            <a:lvl5pPr marL="2081213" indent="-230188">
              <a:defRPr>
                <a:solidFill>
                  <a:schemeClr val="tx1"/>
                </a:solidFill>
                <a:latin typeface="Tahoma" panose="020B0604030504040204" pitchFamily="34" charset="0"/>
                <a:ea typeface="ＭＳ Ｐゴシック" panose="020B0600070205080204" pitchFamily="34" charset="-128"/>
              </a:defRPr>
            </a:lvl5pPr>
            <a:lvl6pPr marL="2538413" indent="-230188" eaLnBrk="0" fontAlgn="base" hangingPunct="0">
              <a:spcBef>
                <a:spcPct val="0"/>
              </a:spcBef>
              <a:spcAft>
                <a:spcPct val="0"/>
              </a:spcAft>
              <a:defRPr>
                <a:solidFill>
                  <a:schemeClr val="tx1"/>
                </a:solidFill>
                <a:latin typeface="Tahoma" panose="020B0604030504040204" pitchFamily="34" charset="0"/>
                <a:ea typeface="ＭＳ Ｐゴシック" panose="020B0600070205080204" pitchFamily="34" charset="-128"/>
              </a:defRPr>
            </a:lvl6pPr>
            <a:lvl7pPr marL="2995613" indent="-230188" eaLnBrk="0" fontAlgn="base" hangingPunct="0">
              <a:spcBef>
                <a:spcPct val="0"/>
              </a:spcBef>
              <a:spcAft>
                <a:spcPct val="0"/>
              </a:spcAft>
              <a:defRPr>
                <a:solidFill>
                  <a:schemeClr val="tx1"/>
                </a:solidFill>
                <a:latin typeface="Tahoma" panose="020B0604030504040204" pitchFamily="34" charset="0"/>
                <a:ea typeface="ＭＳ Ｐゴシック" panose="020B0600070205080204" pitchFamily="34" charset="-128"/>
              </a:defRPr>
            </a:lvl7pPr>
            <a:lvl8pPr marL="3452813" indent="-230188" eaLnBrk="0" fontAlgn="base" hangingPunct="0">
              <a:spcBef>
                <a:spcPct val="0"/>
              </a:spcBef>
              <a:spcAft>
                <a:spcPct val="0"/>
              </a:spcAft>
              <a:defRPr>
                <a:solidFill>
                  <a:schemeClr val="tx1"/>
                </a:solidFill>
                <a:latin typeface="Tahoma" panose="020B0604030504040204" pitchFamily="34" charset="0"/>
                <a:ea typeface="ＭＳ Ｐゴシック" panose="020B0600070205080204" pitchFamily="34" charset="-128"/>
              </a:defRPr>
            </a:lvl8pPr>
            <a:lvl9pPr marL="3910013" indent="-230188" eaLnBrk="0" fontAlgn="base" hangingPunct="0">
              <a:spcBef>
                <a:spcPct val="0"/>
              </a:spcBef>
              <a:spcAft>
                <a:spcPct val="0"/>
              </a:spcAft>
              <a:defRPr>
                <a:solidFill>
                  <a:schemeClr val="tx1"/>
                </a:solidFill>
                <a:latin typeface="Tahoma" panose="020B0604030504040204" pitchFamily="34" charset="0"/>
                <a:ea typeface="ＭＳ Ｐゴシック" panose="020B0600070205080204" pitchFamily="34" charset="-128"/>
              </a:defRPr>
            </a:lvl9pPr>
          </a:lstStyle>
          <a:p>
            <a:fld id="{FC2C3DDC-4CAF-45C2-905A-71D5730863BE}" type="slidenum">
              <a:rPr lang="en-US" altLang="en-US">
                <a:latin typeface="Arial" panose="020B0604020202020204" pitchFamily="34" charset="0"/>
              </a:rPr>
              <a:pPr/>
              <a:t>14</a:t>
            </a:fld>
            <a:endParaRPr lang="en-US" altLang="en-US" dirty="0">
              <a:latin typeface="Arial" panose="020B0604020202020204" pitchFamily="34" charset="0"/>
            </a:endParaRPr>
          </a:p>
        </p:txBody>
      </p:sp>
    </p:spTree>
    <p:extLst>
      <p:ext uri="{BB962C8B-B14F-4D97-AF65-F5344CB8AC3E}">
        <p14:creationId xmlns:p14="http://schemas.microsoft.com/office/powerpoint/2010/main" val="382133856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a:extLst>
              <a:ext uri="{FF2B5EF4-FFF2-40B4-BE49-F238E27FC236}">
                <a16:creationId xmlns:a16="http://schemas.microsoft.com/office/drawing/2014/main" id="{2DE5D992-A8C7-48A6-B932-4797F71BF93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ea typeface="ＭＳ Ｐゴシック" panose="020B0600070205080204" pitchFamily="34" charset="-128"/>
              </a:defRPr>
            </a:lvl1pPr>
            <a:lvl2pPr marL="750888" indent="-288925">
              <a:defRPr>
                <a:solidFill>
                  <a:schemeClr val="tx1"/>
                </a:solidFill>
                <a:latin typeface="Tahoma" panose="020B0604030504040204" pitchFamily="34" charset="0"/>
                <a:ea typeface="ＭＳ Ｐゴシック" panose="020B0600070205080204" pitchFamily="34" charset="-128"/>
              </a:defRPr>
            </a:lvl2pPr>
            <a:lvl3pPr marL="1155700" indent="-230188">
              <a:defRPr>
                <a:solidFill>
                  <a:schemeClr val="tx1"/>
                </a:solidFill>
                <a:latin typeface="Tahoma" panose="020B0604030504040204" pitchFamily="34" charset="0"/>
                <a:ea typeface="ＭＳ Ｐゴシック" panose="020B0600070205080204" pitchFamily="34" charset="-128"/>
              </a:defRPr>
            </a:lvl3pPr>
            <a:lvl4pPr marL="1617663" indent="-230188">
              <a:defRPr>
                <a:solidFill>
                  <a:schemeClr val="tx1"/>
                </a:solidFill>
                <a:latin typeface="Tahoma" panose="020B0604030504040204" pitchFamily="34" charset="0"/>
                <a:ea typeface="ＭＳ Ｐゴシック" panose="020B0600070205080204" pitchFamily="34" charset="-128"/>
              </a:defRPr>
            </a:lvl4pPr>
            <a:lvl5pPr marL="2081213" indent="-230188">
              <a:defRPr>
                <a:solidFill>
                  <a:schemeClr val="tx1"/>
                </a:solidFill>
                <a:latin typeface="Tahoma" panose="020B0604030504040204" pitchFamily="34" charset="0"/>
                <a:ea typeface="ＭＳ Ｐゴシック" panose="020B0600070205080204" pitchFamily="34" charset="-128"/>
              </a:defRPr>
            </a:lvl5pPr>
            <a:lvl6pPr marL="2538413" indent="-230188" eaLnBrk="0" fontAlgn="base" hangingPunct="0">
              <a:spcBef>
                <a:spcPct val="0"/>
              </a:spcBef>
              <a:spcAft>
                <a:spcPct val="0"/>
              </a:spcAft>
              <a:defRPr>
                <a:solidFill>
                  <a:schemeClr val="tx1"/>
                </a:solidFill>
                <a:latin typeface="Tahoma" panose="020B0604030504040204" pitchFamily="34" charset="0"/>
                <a:ea typeface="ＭＳ Ｐゴシック" panose="020B0600070205080204" pitchFamily="34" charset="-128"/>
              </a:defRPr>
            </a:lvl6pPr>
            <a:lvl7pPr marL="2995613" indent="-230188" eaLnBrk="0" fontAlgn="base" hangingPunct="0">
              <a:spcBef>
                <a:spcPct val="0"/>
              </a:spcBef>
              <a:spcAft>
                <a:spcPct val="0"/>
              </a:spcAft>
              <a:defRPr>
                <a:solidFill>
                  <a:schemeClr val="tx1"/>
                </a:solidFill>
                <a:latin typeface="Tahoma" panose="020B0604030504040204" pitchFamily="34" charset="0"/>
                <a:ea typeface="ＭＳ Ｐゴシック" panose="020B0600070205080204" pitchFamily="34" charset="-128"/>
              </a:defRPr>
            </a:lvl7pPr>
            <a:lvl8pPr marL="3452813" indent="-230188" eaLnBrk="0" fontAlgn="base" hangingPunct="0">
              <a:spcBef>
                <a:spcPct val="0"/>
              </a:spcBef>
              <a:spcAft>
                <a:spcPct val="0"/>
              </a:spcAft>
              <a:defRPr>
                <a:solidFill>
                  <a:schemeClr val="tx1"/>
                </a:solidFill>
                <a:latin typeface="Tahoma" panose="020B0604030504040204" pitchFamily="34" charset="0"/>
                <a:ea typeface="ＭＳ Ｐゴシック" panose="020B0600070205080204" pitchFamily="34" charset="-128"/>
              </a:defRPr>
            </a:lvl8pPr>
            <a:lvl9pPr marL="3910013" indent="-230188" eaLnBrk="0" fontAlgn="base" hangingPunct="0">
              <a:spcBef>
                <a:spcPct val="0"/>
              </a:spcBef>
              <a:spcAft>
                <a:spcPct val="0"/>
              </a:spcAft>
              <a:defRPr>
                <a:solidFill>
                  <a:schemeClr val="tx1"/>
                </a:solidFill>
                <a:latin typeface="Tahoma" panose="020B0604030504040204" pitchFamily="34" charset="0"/>
                <a:ea typeface="ＭＳ Ｐゴシック" panose="020B0600070205080204" pitchFamily="34" charset="-128"/>
              </a:defRPr>
            </a:lvl9pPr>
          </a:lstStyle>
          <a:p>
            <a:fld id="{1C9BCE6E-4CD1-4341-A0ED-857244EEF47E}" type="slidenum">
              <a:rPr lang="en-US" altLang="en-US">
                <a:latin typeface="Arial" panose="020B0604020202020204" pitchFamily="34" charset="0"/>
              </a:rPr>
              <a:pPr/>
              <a:t>15</a:t>
            </a:fld>
            <a:endParaRPr lang="en-US" altLang="en-US" dirty="0">
              <a:latin typeface="Arial" panose="020B0604020202020204" pitchFamily="34" charset="0"/>
            </a:endParaRPr>
          </a:p>
        </p:txBody>
      </p:sp>
      <p:sp>
        <p:nvSpPr>
          <p:cNvPr id="29699" name="Rectangle 2">
            <a:extLst>
              <a:ext uri="{FF2B5EF4-FFF2-40B4-BE49-F238E27FC236}">
                <a16:creationId xmlns:a16="http://schemas.microsoft.com/office/drawing/2014/main" id="{CA1D6654-F703-43BB-8711-47990D6BA993}"/>
              </a:ext>
            </a:extLst>
          </p:cNvPr>
          <p:cNvSpPr>
            <a:spLocks noGrp="1" noRot="1" noChangeAspect="1" noChangeArrowheads="1" noTextEdit="1"/>
          </p:cNvSpPr>
          <p:nvPr>
            <p:ph type="sldImg"/>
          </p:nvPr>
        </p:nvSpPr>
        <p:spPr>
          <a:ln/>
        </p:spPr>
      </p:sp>
      <p:sp>
        <p:nvSpPr>
          <p:cNvPr id="29700" name="Rectangle 3">
            <a:extLst>
              <a:ext uri="{FF2B5EF4-FFF2-40B4-BE49-F238E27FC236}">
                <a16:creationId xmlns:a16="http://schemas.microsoft.com/office/drawing/2014/main" id="{6D93FFA4-C0B8-43B8-906A-5430C1670BB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latin typeface="Arial" panose="020B0604020202020204" pitchFamily="34" charset="0"/>
                <a:ea typeface="ＭＳ Ｐゴシック" panose="020B0600070205080204" pitchFamily="34" charset="-128"/>
              </a:rPr>
              <a:t>May need a aide in after school band. </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a:extLst>
              <a:ext uri="{FF2B5EF4-FFF2-40B4-BE49-F238E27FC236}">
                <a16:creationId xmlns:a16="http://schemas.microsoft.com/office/drawing/2014/main" id="{8FE690AA-FDF1-455F-B888-EEE35B0CAF5F}"/>
              </a:ext>
            </a:extLst>
          </p:cNvPr>
          <p:cNvSpPr>
            <a:spLocks noGrp="1" noRot="1" noChangeAspect="1" noChangeArrowheads="1" noTextEdit="1"/>
          </p:cNvSpPr>
          <p:nvPr>
            <p:ph type="sldImg"/>
          </p:nvPr>
        </p:nvSpPr>
        <p:spPr>
          <a:ln/>
        </p:spPr>
      </p:sp>
      <p:sp>
        <p:nvSpPr>
          <p:cNvPr id="60419" name="Notes Placeholder 2">
            <a:extLst>
              <a:ext uri="{FF2B5EF4-FFF2-40B4-BE49-F238E27FC236}">
                <a16:creationId xmlns:a16="http://schemas.microsoft.com/office/drawing/2014/main" id="{F62A5B5E-DA16-4539-B51C-85D8194F7877}"/>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latin typeface="Arial" panose="020B0604020202020204" pitchFamily="34" charset="0"/>
                <a:ea typeface="ＭＳ Ｐゴシック" panose="020B0600070205080204" pitchFamily="34" charset="-128"/>
              </a:rPr>
              <a:t>Adult support—explain it </a:t>
            </a:r>
          </a:p>
          <a:p>
            <a:pPr eaLnBrk="1" hangingPunct="1"/>
            <a:r>
              <a:rPr lang="en-US" altLang="en-US" dirty="0">
                <a:latin typeface="Arial" panose="020B0604020202020204" pitchFamily="34" charset="0"/>
                <a:ea typeface="ＭＳ Ｐゴシック" panose="020B0600070205080204" pitchFamily="34" charset="-128"/>
              </a:rPr>
              <a:t>Trained behavior technician v. TAS</a:t>
            </a:r>
          </a:p>
        </p:txBody>
      </p:sp>
      <p:sp>
        <p:nvSpPr>
          <p:cNvPr id="60420" name="Slide Number Placeholder 3">
            <a:extLst>
              <a:ext uri="{FF2B5EF4-FFF2-40B4-BE49-F238E27FC236}">
                <a16:creationId xmlns:a16="http://schemas.microsoft.com/office/drawing/2014/main" id="{13182964-9312-4077-AD58-50BEF0F10DEA}"/>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ea typeface="ＭＳ Ｐゴシック" panose="020B0600070205080204" pitchFamily="34" charset="-128"/>
              </a:defRPr>
            </a:lvl1pPr>
            <a:lvl2pPr marL="750888" indent="-288925">
              <a:defRPr>
                <a:solidFill>
                  <a:schemeClr val="tx1"/>
                </a:solidFill>
                <a:latin typeface="Tahoma" panose="020B0604030504040204" pitchFamily="34" charset="0"/>
                <a:ea typeface="ＭＳ Ｐゴシック" panose="020B0600070205080204" pitchFamily="34" charset="-128"/>
              </a:defRPr>
            </a:lvl2pPr>
            <a:lvl3pPr marL="1155700" indent="-230188">
              <a:defRPr>
                <a:solidFill>
                  <a:schemeClr val="tx1"/>
                </a:solidFill>
                <a:latin typeface="Tahoma" panose="020B0604030504040204" pitchFamily="34" charset="0"/>
                <a:ea typeface="ＭＳ Ｐゴシック" panose="020B0600070205080204" pitchFamily="34" charset="-128"/>
              </a:defRPr>
            </a:lvl3pPr>
            <a:lvl4pPr marL="1617663" indent="-230188">
              <a:defRPr>
                <a:solidFill>
                  <a:schemeClr val="tx1"/>
                </a:solidFill>
                <a:latin typeface="Tahoma" panose="020B0604030504040204" pitchFamily="34" charset="0"/>
                <a:ea typeface="ＭＳ Ｐゴシック" panose="020B0600070205080204" pitchFamily="34" charset="-128"/>
              </a:defRPr>
            </a:lvl4pPr>
            <a:lvl5pPr marL="2081213" indent="-230188">
              <a:defRPr>
                <a:solidFill>
                  <a:schemeClr val="tx1"/>
                </a:solidFill>
                <a:latin typeface="Tahoma" panose="020B0604030504040204" pitchFamily="34" charset="0"/>
                <a:ea typeface="ＭＳ Ｐゴシック" panose="020B0600070205080204" pitchFamily="34" charset="-128"/>
              </a:defRPr>
            </a:lvl5pPr>
            <a:lvl6pPr marL="2538413" indent="-230188" eaLnBrk="0" fontAlgn="base" hangingPunct="0">
              <a:spcBef>
                <a:spcPct val="0"/>
              </a:spcBef>
              <a:spcAft>
                <a:spcPct val="0"/>
              </a:spcAft>
              <a:defRPr>
                <a:solidFill>
                  <a:schemeClr val="tx1"/>
                </a:solidFill>
                <a:latin typeface="Tahoma" panose="020B0604030504040204" pitchFamily="34" charset="0"/>
                <a:ea typeface="ＭＳ Ｐゴシック" panose="020B0600070205080204" pitchFamily="34" charset="-128"/>
              </a:defRPr>
            </a:lvl6pPr>
            <a:lvl7pPr marL="2995613" indent="-230188" eaLnBrk="0" fontAlgn="base" hangingPunct="0">
              <a:spcBef>
                <a:spcPct val="0"/>
              </a:spcBef>
              <a:spcAft>
                <a:spcPct val="0"/>
              </a:spcAft>
              <a:defRPr>
                <a:solidFill>
                  <a:schemeClr val="tx1"/>
                </a:solidFill>
                <a:latin typeface="Tahoma" panose="020B0604030504040204" pitchFamily="34" charset="0"/>
                <a:ea typeface="ＭＳ Ｐゴシック" panose="020B0600070205080204" pitchFamily="34" charset="-128"/>
              </a:defRPr>
            </a:lvl7pPr>
            <a:lvl8pPr marL="3452813" indent="-230188" eaLnBrk="0" fontAlgn="base" hangingPunct="0">
              <a:spcBef>
                <a:spcPct val="0"/>
              </a:spcBef>
              <a:spcAft>
                <a:spcPct val="0"/>
              </a:spcAft>
              <a:defRPr>
                <a:solidFill>
                  <a:schemeClr val="tx1"/>
                </a:solidFill>
                <a:latin typeface="Tahoma" panose="020B0604030504040204" pitchFamily="34" charset="0"/>
                <a:ea typeface="ＭＳ Ｐゴシック" panose="020B0600070205080204" pitchFamily="34" charset="-128"/>
              </a:defRPr>
            </a:lvl8pPr>
            <a:lvl9pPr marL="3910013" indent="-230188" eaLnBrk="0" fontAlgn="base" hangingPunct="0">
              <a:spcBef>
                <a:spcPct val="0"/>
              </a:spcBef>
              <a:spcAft>
                <a:spcPct val="0"/>
              </a:spcAft>
              <a:defRPr>
                <a:solidFill>
                  <a:schemeClr val="tx1"/>
                </a:solidFill>
                <a:latin typeface="Tahoma" panose="020B0604030504040204" pitchFamily="34" charset="0"/>
                <a:ea typeface="ＭＳ Ｐゴシック" panose="020B0600070205080204" pitchFamily="34" charset="-128"/>
              </a:defRPr>
            </a:lvl9pPr>
          </a:lstStyle>
          <a:p>
            <a:fld id="{84A4EE50-31DF-4EFD-B1ED-E99B897DADE6}" type="slidenum">
              <a:rPr lang="en-US" altLang="en-US">
                <a:latin typeface="Arial" panose="020B0604020202020204" pitchFamily="34" charset="0"/>
              </a:rPr>
              <a:pPr/>
              <a:t>17</a:t>
            </a:fld>
            <a:endParaRPr lang="en-US" altLang="en-US" dirty="0">
              <a:latin typeface="Arial" panose="020B0604020202020204"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a:extLst>
              <a:ext uri="{FF2B5EF4-FFF2-40B4-BE49-F238E27FC236}">
                <a16:creationId xmlns:a16="http://schemas.microsoft.com/office/drawing/2014/main" id="{1C2F7D36-CC64-445C-9DA2-43C50B0D1E36}"/>
              </a:ext>
            </a:extLst>
          </p:cNvPr>
          <p:cNvSpPr>
            <a:spLocks noGrp="1" noRot="1" noChangeAspect="1" noChangeArrowheads="1" noTextEdit="1"/>
          </p:cNvSpPr>
          <p:nvPr>
            <p:ph type="sldImg"/>
          </p:nvPr>
        </p:nvSpPr>
        <p:spPr>
          <a:ln/>
        </p:spPr>
      </p:sp>
      <p:sp>
        <p:nvSpPr>
          <p:cNvPr id="48131" name="Notes Placeholder 2">
            <a:extLst>
              <a:ext uri="{FF2B5EF4-FFF2-40B4-BE49-F238E27FC236}">
                <a16:creationId xmlns:a16="http://schemas.microsoft.com/office/drawing/2014/main" id="{9F9EC29B-173B-4B14-83CC-67F249675070}"/>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latin typeface="Arial" panose="020B0604020202020204" pitchFamily="34" charset="0"/>
                <a:ea typeface="ＭＳ Ｐゴシック" panose="020B0600070205080204" pitchFamily="34" charset="-128"/>
              </a:rPr>
              <a:t>Dead man rule: Sit quietly for 30 minutes v. will engage in task for X minutes </a:t>
            </a:r>
          </a:p>
          <a:p>
            <a:r>
              <a:rPr lang="en-US" altLang="en-US" dirty="0">
                <a:latin typeface="Arial" panose="020B0604020202020204" pitchFamily="34" charset="0"/>
                <a:ea typeface="ＭＳ Ｐゴシック" panose="020B0600070205080204" pitchFamily="34" charset="-128"/>
              </a:rPr>
              <a:t>-if you don’t understand it, it’s probably not written well. </a:t>
            </a:r>
          </a:p>
        </p:txBody>
      </p:sp>
      <p:sp>
        <p:nvSpPr>
          <p:cNvPr id="48132" name="Slide Number Placeholder 3">
            <a:extLst>
              <a:ext uri="{FF2B5EF4-FFF2-40B4-BE49-F238E27FC236}">
                <a16:creationId xmlns:a16="http://schemas.microsoft.com/office/drawing/2014/main" id="{B3CDD6F7-4638-4FAD-BBC5-A641455851F7}"/>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ea typeface="ＭＳ Ｐゴシック" panose="020B0600070205080204" pitchFamily="34" charset="-128"/>
              </a:defRPr>
            </a:lvl1pPr>
            <a:lvl2pPr marL="750888" indent="-288925">
              <a:defRPr>
                <a:solidFill>
                  <a:schemeClr val="tx1"/>
                </a:solidFill>
                <a:latin typeface="Tahoma" panose="020B0604030504040204" pitchFamily="34" charset="0"/>
                <a:ea typeface="ＭＳ Ｐゴシック" panose="020B0600070205080204" pitchFamily="34" charset="-128"/>
              </a:defRPr>
            </a:lvl2pPr>
            <a:lvl3pPr marL="1155700" indent="-230188">
              <a:defRPr>
                <a:solidFill>
                  <a:schemeClr val="tx1"/>
                </a:solidFill>
                <a:latin typeface="Tahoma" panose="020B0604030504040204" pitchFamily="34" charset="0"/>
                <a:ea typeface="ＭＳ Ｐゴシック" panose="020B0600070205080204" pitchFamily="34" charset="-128"/>
              </a:defRPr>
            </a:lvl3pPr>
            <a:lvl4pPr marL="1617663" indent="-230188">
              <a:defRPr>
                <a:solidFill>
                  <a:schemeClr val="tx1"/>
                </a:solidFill>
                <a:latin typeface="Tahoma" panose="020B0604030504040204" pitchFamily="34" charset="0"/>
                <a:ea typeface="ＭＳ Ｐゴシック" panose="020B0600070205080204" pitchFamily="34" charset="-128"/>
              </a:defRPr>
            </a:lvl4pPr>
            <a:lvl5pPr marL="2081213" indent="-230188">
              <a:defRPr>
                <a:solidFill>
                  <a:schemeClr val="tx1"/>
                </a:solidFill>
                <a:latin typeface="Tahoma" panose="020B0604030504040204" pitchFamily="34" charset="0"/>
                <a:ea typeface="ＭＳ Ｐゴシック" panose="020B0600070205080204" pitchFamily="34" charset="-128"/>
              </a:defRPr>
            </a:lvl5pPr>
            <a:lvl6pPr marL="2538413" indent="-230188" eaLnBrk="0" fontAlgn="base" hangingPunct="0">
              <a:spcBef>
                <a:spcPct val="0"/>
              </a:spcBef>
              <a:spcAft>
                <a:spcPct val="0"/>
              </a:spcAft>
              <a:defRPr>
                <a:solidFill>
                  <a:schemeClr val="tx1"/>
                </a:solidFill>
                <a:latin typeface="Tahoma" panose="020B0604030504040204" pitchFamily="34" charset="0"/>
                <a:ea typeface="ＭＳ Ｐゴシック" panose="020B0600070205080204" pitchFamily="34" charset="-128"/>
              </a:defRPr>
            </a:lvl6pPr>
            <a:lvl7pPr marL="2995613" indent="-230188" eaLnBrk="0" fontAlgn="base" hangingPunct="0">
              <a:spcBef>
                <a:spcPct val="0"/>
              </a:spcBef>
              <a:spcAft>
                <a:spcPct val="0"/>
              </a:spcAft>
              <a:defRPr>
                <a:solidFill>
                  <a:schemeClr val="tx1"/>
                </a:solidFill>
                <a:latin typeface="Tahoma" panose="020B0604030504040204" pitchFamily="34" charset="0"/>
                <a:ea typeface="ＭＳ Ｐゴシック" panose="020B0600070205080204" pitchFamily="34" charset="-128"/>
              </a:defRPr>
            </a:lvl7pPr>
            <a:lvl8pPr marL="3452813" indent="-230188" eaLnBrk="0" fontAlgn="base" hangingPunct="0">
              <a:spcBef>
                <a:spcPct val="0"/>
              </a:spcBef>
              <a:spcAft>
                <a:spcPct val="0"/>
              </a:spcAft>
              <a:defRPr>
                <a:solidFill>
                  <a:schemeClr val="tx1"/>
                </a:solidFill>
                <a:latin typeface="Tahoma" panose="020B0604030504040204" pitchFamily="34" charset="0"/>
                <a:ea typeface="ＭＳ Ｐゴシック" panose="020B0600070205080204" pitchFamily="34" charset="-128"/>
              </a:defRPr>
            </a:lvl8pPr>
            <a:lvl9pPr marL="3910013" indent="-230188" eaLnBrk="0" fontAlgn="base" hangingPunct="0">
              <a:spcBef>
                <a:spcPct val="0"/>
              </a:spcBef>
              <a:spcAft>
                <a:spcPct val="0"/>
              </a:spcAft>
              <a:defRPr>
                <a:solidFill>
                  <a:schemeClr val="tx1"/>
                </a:solidFill>
                <a:latin typeface="Tahoma" panose="020B0604030504040204" pitchFamily="34" charset="0"/>
                <a:ea typeface="ＭＳ Ｐゴシック" panose="020B0600070205080204" pitchFamily="34" charset="-128"/>
              </a:defRPr>
            </a:lvl9pPr>
          </a:lstStyle>
          <a:p>
            <a:fld id="{0E17999A-917E-4AEC-90A5-7D683872C883}" type="slidenum">
              <a:rPr lang="en-US" altLang="en-US">
                <a:latin typeface="Arial" panose="020B0604020202020204" pitchFamily="34" charset="0"/>
              </a:rPr>
              <a:pPr/>
              <a:t>18</a:t>
            </a:fld>
            <a:endParaRPr lang="en-US" altLang="en-US" dirty="0">
              <a:latin typeface="Arial" panose="020B0604020202020204" pitchFamily="34" charset="0"/>
            </a:endParaRPr>
          </a:p>
        </p:txBody>
      </p:sp>
    </p:spTree>
    <p:extLst>
      <p:ext uri="{BB962C8B-B14F-4D97-AF65-F5344CB8AC3E}">
        <p14:creationId xmlns:p14="http://schemas.microsoft.com/office/powerpoint/2010/main" val="15972491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a:extLst>
              <a:ext uri="{FF2B5EF4-FFF2-40B4-BE49-F238E27FC236}">
                <a16:creationId xmlns:a16="http://schemas.microsoft.com/office/drawing/2014/main" id="{6AF9F8DD-2A02-43AC-BB99-E5A1B3C44431}"/>
              </a:ext>
            </a:extLst>
          </p:cNvPr>
          <p:cNvSpPr>
            <a:spLocks noGrp="1" noRot="1" noChangeAspect="1" noChangeArrowheads="1" noTextEdit="1"/>
          </p:cNvSpPr>
          <p:nvPr>
            <p:ph type="sldImg"/>
          </p:nvPr>
        </p:nvSpPr>
        <p:spPr>
          <a:ln/>
        </p:spPr>
      </p:sp>
      <p:sp>
        <p:nvSpPr>
          <p:cNvPr id="39939" name="Notes Placeholder 2">
            <a:extLst>
              <a:ext uri="{FF2B5EF4-FFF2-40B4-BE49-F238E27FC236}">
                <a16:creationId xmlns:a16="http://schemas.microsoft.com/office/drawing/2014/main" id="{1A06C6C2-D0D1-4B39-B52E-7ECBD0601B6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a typeface="ＭＳ Ｐゴシック" panose="020B0600070205080204" pitchFamily="34" charset="-128"/>
            </a:endParaRPr>
          </a:p>
        </p:txBody>
      </p:sp>
      <p:sp>
        <p:nvSpPr>
          <p:cNvPr id="5" name="Date Placeholder 4">
            <a:extLst>
              <a:ext uri="{FF2B5EF4-FFF2-40B4-BE49-F238E27FC236}">
                <a16:creationId xmlns:a16="http://schemas.microsoft.com/office/drawing/2014/main" id="{9A707CFB-2BF4-48A2-8A6F-A0FCE9B3D730}"/>
              </a:ext>
            </a:extLst>
          </p:cNvPr>
          <p:cNvSpPr>
            <a:spLocks noGrp="1"/>
          </p:cNvSpPr>
          <p:nvPr>
            <p:ph type="dt" sz="quarter" idx="1"/>
          </p:nvPr>
        </p:nvSpPr>
        <p:spPr/>
        <p:txBody>
          <a:bodyPr/>
          <a:lstStyle/>
          <a:p>
            <a:pPr>
              <a:defRPr/>
            </a:pPr>
            <a:fld id="{A071228E-FDDF-4C08-A61D-9B995E1D968D}" type="datetime1">
              <a:rPr lang="en-US"/>
              <a:pPr>
                <a:defRPr/>
              </a:pPr>
              <a:t>10/3/2021</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a:extLst>
              <a:ext uri="{FF2B5EF4-FFF2-40B4-BE49-F238E27FC236}">
                <a16:creationId xmlns:a16="http://schemas.microsoft.com/office/drawing/2014/main" id="{A2E8A9FA-1808-4F30-BAFE-9BD6E333BDC4}"/>
              </a:ext>
            </a:extLst>
          </p:cNvPr>
          <p:cNvSpPr>
            <a:spLocks noGrp="1" noRot="1" noChangeAspect="1" noChangeArrowheads="1" noTextEdit="1"/>
          </p:cNvSpPr>
          <p:nvPr>
            <p:ph type="sldImg"/>
          </p:nvPr>
        </p:nvSpPr>
        <p:spPr>
          <a:ln/>
        </p:spPr>
      </p:sp>
      <p:sp>
        <p:nvSpPr>
          <p:cNvPr id="41987" name="Notes Placeholder 2">
            <a:extLst>
              <a:ext uri="{FF2B5EF4-FFF2-40B4-BE49-F238E27FC236}">
                <a16:creationId xmlns:a16="http://schemas.microsoft.com/office/drawing/2014/main" id="{82F434B9-C9DB-40D0-9C9F-71440BE7DF1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a typeface="ＭＳ Ｐゴシック" panose="020B0600070205080204" pitchFamily="34" charset="-128"/>
            </a:endParaRPr>
          </a:p>
        </p:txBody>
      </p:sp>
      <p:sp>
        <p:nvSpPr>
          <p:cNvPr id="5" name="Date Placeholder 4">
            <a:extLst>
              <a:ext uri="{FF2B5EF4-FFF2-40B4-BE49-F238E27FC236}">
                <a16:creationId xmlns:a16="http://schemas.microsoft.com/office/drawing/2014/main" id="{F27D8531-2EB4-4A76-8723-C1ED1148E1E5}"/>
              </a:ext>
            </a:extLst>
          </p:cNvPr>
          <p:cNvSpPr>
            <a:spLocks noGrp="1"/>
          </p:cNvSpPr>
          <p:nvPr>
            <p:ph type="dt" sz="quarter" idx="1"/>
          </p:nvPr>
        </p:nvSpPr>
        <p:spPr/>
        <p:txBody>
          <a:bodyPr/>
          <a:lstStyle/>
          <a:p>
            <a:pPr>
              <a:defRPr/>
            </a:pPr>
            <a:fld id="{870169EF-7476-4EFA-89E3-5002B58D101D}" type="datetime1">
              <a:rPr lang="en-US"/>
              <a:pPr>
                <a:defRPr/>
              </a:pPr>
              <a:t>10/3/2021</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a:extLst>
              <a:ext uri="{FF2B5EF4-FFF2-40B4-BE49-F238E27FC236}">
                <a16:creationId xmlns:a16="http://schemas.microsoft.com/office/drawing/2014/main" id="{321768D3-C372-429C-AA40-9AA14EB0698F}"/>
              </a:ext>
            </a:extLst>
          </p:cNvPr>
          <p:cNvSpPr>
            <a:spLocks noGrp="1" noRot="1" noChangeAspect="1" noChangeArrowheads="1" noTextEdit="1"/>
          </p:cNvSpPr>
          <p:nvPr>
            <p:ph type="sldImg"/>
          </p:nvPr>
        </p:nvSpPr>
        <p:spPr>
          <a:ln/>
        </p:spPr>
      </p:sp>
      <p:sp>
        <p:nvSpPr>
          <p:cNvPr id="54275" name="Notes Placeholder 2">
            <a:extLst>
              <a:ext uri="{FF2B5EF4-FFF2-40B4-BE49-F238E27FC236}">
                <a16:creationId xmlns:a16="http://schemas.microsoft.com/office/drawing/2014/main" id="{8CDE781A-75A5-491A-8875-60B482CCA44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latin typeface="Arial" panose="020B0604020202020204" pitchFamily="34" charset="0"/>
                <a:ea typeface="ＭＳ Ｐゴシック" panose="020B0600070205080204" pitchFamily="34" charset="-128"/>
              </a:rPr>
              <a:t>Behavior DOES NOT Equal Bad. Behavior = Communication. All conduct is a reaction </a:t>
            </a:r>
          </a:p>
          <a:p>
            <a:r>
              <a:rPr lang="en-US" altLang="en-US" dirty="0">
                <a:latin typeface="Arial" panose="020B0604020202020204" pitchFamily="34" charset="0"/>
                <a:ea typeface="ＭＳ Ｐゴシック" panose="020B0600070205080204" pitchFamily="34" charset="-128"/>
              </a:rPr>
              <a:t>We need to address what is being communicated. </a:t>
            </a:r>
          </a:p>
        </p:txBody>
      </p:sp>
      <p:sp>
        <p:nvSpPr>
          <p:cNvPr id="54276" name="Slide Number Placeholder 3">
            <a:extLst>
              <a:ext uri="{FF2B5EF4-FFF2-40B4-BE49-F238E27FC236}">
                <a16:creationId xmlns:a16="http://schemas.microsoft.com/office/drawing/2014/main" id="{313B8A17-4452-41C3-BB04-80AF63FDA26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ea typeface="ＭＳ Ｐゴシック" panose="020B0600070205080204" pitchFamily="34" charset="-128"/>
              </a:defRPr>
            </a:lvl1pPr>
            <a:lvl2pPr marL="742950" indent="-285750">
              <a:defRPr>
                <a:solidFill>
                  <a:schemeClr val="tx1"/>
                </a:solidFill>
                <a:latin typeface="Tahoma" panose="020B0604030504040204" pitchFamily="34" charset="0"/>
                <a:ea typeface="ＭＳ Ｐゴシック" panose="020B0600070205080204" pitchFamily="34" charset="-128"/>
              </a:defRPr>
            </a:lvl2pPr>
            <a:lvl3pPr marL="1143000" indent="-228600">
              <a:defRPr>
                <a:solidFill>
                  <a:schemeClr val="tx1"/>
                </a:solidFill>
                <a:latin typeface="Tahoma" panose="020B0604030504040204" pitchFamily="34" charset="0"/>
                <a:ea typeface="ＭＳ Ｐゴシック" panose="020B0600070205080204" pitchFamily="34" charset="-128"/>
              </a:defRPr>
            </a:lvl3pPr>
            <a:lvl4pPr marL="1600200" indent="-228600">
              <a:defRPr>
                <a:solidFill>
                  <a:schemeClr val="tx1"/>
                </a:solidFill>
                <a:latin typeface="Tahoma" panose="020B0604030504040204" pitchFamily="34" charset="0"/>
                <a:ea typeface="ＭＳ Ｐゴシック" panose="020B0600070205080204" pitchFamily="34" charset="-128"/>
              </a:defRPr>
            </a:lvl4pPr>
            <a:lvl5pPr marL="2057400" indent="-228600">
              <a:defRPr>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Tahoma" panose="020B0604030504040204" pitchFamily="34" charset="0"/>
                <a:ea typeface="ＭＳ Ｐゴシック" panose="020B0600070205080204" pitchFamily="34" charset="-128"/>
              </a:defRPr>
            </a:lvl9pPr>
          </a:lstStyle>
          <a:p>
            <a:fld id="{00D6DC4B-7DF9-4769-A7C2-813E787FF49E}" type="slidenum">
              <a:rPr lang="en-US" altLang="en-US">
                <a:latin typeface="Arial" panose="020B0604020202020204" pitchFamily="34" charset="0"/>
              </a:rPr>
              <a:pPr/>
              <a:t>21</a:t>
            </a:fld>
            <a:endParaRPr lang="en-US" altLang="en-US" dirty="0">
              <a:latin typeface="Arial" panose="020B0604020202020204" pitchFamily="34" charset="0"/>
            </a:endParaRPr>
          </a:p>
        </p:txBody>
      </p:sp>
    </p:spTree>
    <p:extLst>
      <p:ext uri="{BB962C8B-B14F-4D97-AF65-F5344CB8AC3E}">
        <p14:creationId xmlns:p14="http://schemas.microsoft.com/office/powerpoint/2010/main" val="14875648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a:extLst>
              <a:ext uri="{FF2B5EF4-FFF2-40B4-BE49-F238E27FC236}">
                <a16:creationId xmlns:a16="http://schemas.microsoft.com/office/drawing/2014/main" id="{E3D30827-45CB-4732-A052-0AEFB8F90284}"/>
              </a:ext>
            </a:extLst>
          </p:cNvPr>
          <p:cNvSpPr>
            <a:spLocks noGrp="1" noRot="1" noChangeAspect="1" noChangeArrowheads="1" noTextEdit="1"/>
          </p:cNvSpPr>
          <p:nvPr>
            <p:ph type="sldImg"/>
          </p:nvPr>
        </p:nvSpPr>
        <p:spPr>
          <a:ln/>
        </p:spPr>
      </p:sp>
      <p:sp>
        <p:nvSpPr>
          <p:cNvPr id="11267" name="Notes Placeholder 2">
            <a:extLst>
              <a:ext uri="{FF2B5EF4-FFF2-40B4-BE49-F238E27FC236}">
                <a16:creationId xmlns:a16="http://schemas.microsoft.com/office/drawing/2014/main" id="{1237749F-FBD4-4341-BCD5-2D77E286361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a typeface="ＭＳ Ｐゴシック" panose="020B0600070205080204" pitchFamily="34" charset="-128"/>
            </a:endParaRPr>
          </a:p>
        </p:txBody>
      </p:sp>
      <p:sp>
        <p:nvSpPr>
          <p:cNvPr id="11268" name="Slide Number Placeholder 3">
            <a:extLst>
              <a:ext uri="{FF2B5EF4-FFF2-40B4-BE49-F238E27FC236}">
                <a16:creationId xmlns:a16="http://schemas.microsoft.com/office/drawing/2014/main" id="{C5EDEBCC-3876-4698-94DA-46355155A19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ea typeface="ＭＳ Ｐゴシック" panose="020B0600070205080204" pitchFamily="34" charset="-128"/>
              </a:defRPr>
            </a:lvl1pPr>
            <a:lvl2pPr marL="742950" indent="-285750">
              <a:defRPr>
                <a:solidFill>
                  <a:schemeClr val="tx1"/>
                </a:solidFill>
                <a:latin typeface="Tahoma" panose="020B0604030504040204" pitchFamily="34" charset="0"/>
                <a:ea typeface="ＭＳ Ｐゴシック" panose="020B0600070205080204" pitchFamily="34" charset="-128"/>
              </a:defRPr>
            </a:lvl2pPr>
            <a:lvl3pPr marL="1143000" indent="-228600">
              <a:defRPr>
                <a:solidFill>
                  <a:schemeClr val="tx1"/>
                </a:solidFill>
                <a:latin typeface="Tahoma" panose="020B0604030504040204" pitchFamily="34" charset="0"/>
                <a:ea typeface="ＭＳ Ｐゴシック" panose="020B0600070205080204" pitchFamily="34" charset="-128"/>
              </a:defRPr>
            </a:lvl3pPr>
            <a:lvl4pPr marL="1600200" indent="-228600">
              <a:defRPr>
                <a:solidFill>
                  <a:schemeClr val="tx1"/>
                </a:solidFill>
                <a:latin typeface="Tahoma" panose="020B0604030504040204" pitchFamily="34" charset="0"/>
                <a:ea typeface="ＭＳ Ｐゴシック" panose="020B0600070205080204" pitchFamily="34" charset="-128"/>
              </a:defRPr>
            </a:lvl4pPr>
            <a:lvl5pPr marL="2057400" indent="-228600">
              <a:defRPr>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Tahoma" panose="020B0604030504040204" pitchFamily="34" charset="0"/>
                <a:ea typeface="ＭＳ Ｐゴシック" panose="020B0600070205080204" pitchFamily="34" charset="-128"/>
              </a:defRPr>
            </a:lvl9pPr>
          </a:lstStyle>
          <a:p>
            <a:fld id="{B4073839-E171-4B86-8B75-C81CE2AA4EFC}" type="slidenum">
              <a:rPr lang="en-US" altLang="en-US">
                <a:latin typeface="Arial" panose="020B0604020202020204" pitchFamily="34" charset="0"/>
              </a:rPr>
              <a:pPr/>
              <a:t>2</a:t>
            </a:fld>
            <a:endParaRPr lang="en-US" altLang="en-US" dirty="0">
              <a:latin typeface="Arial" panose="020B060402020202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a:extLst>
              <a:ext uri="{FF2B5EF4-FFF2-40B4-BE49-F238E27FC236}">
                <a16:creationId xmlns:a16="http://schemas.microsoft.com/office/drawing/2014/main" id="{19468030-C909-4799-B06A-6A1D50134734}"/>
              </a:ext>
            </a:extLst>
          </p:cNvPr>
          <p:cNvSpPr>
            <a:spLocks noGrp="1" noRot="1" noChangeAspect="1" noChangeArrowheads="1" noTextEdit="1"/>
          </p:cNvSpPr>
          <p:nvPr>
            <p:ph type="sldImg"/>
          </p:nvPr>
        </p:nvSpPr>
        <p:spPr>
          <a:ln/>
        </p:spPr>
      </p:sp>
      <p:sp>
        <p:nvSpPr>
          <p:cNvPr id="65539" name="Notes Placeholder 2">
            <a:extLst>
              <a:ext uri="{FF2B5EF4-FFF2-40B4-BE49-F238E27FC236}">
                <a16:creationId xmlns:a16="http://schemas.microsoft.com/office/drawing/2014/main" id="{833805E4-514D-412F-A7BF-E619C0E4A2FE}"/>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a typeface="ＭＳ Ｐゴシック" panose="020B0600070205080204" pitchFamily="34" charset="-128"/>
            </a:endParaRPr>
          </a:p>
        </p:txBody>
      </p:sp>
      <p:sp>
        <p:nvSpPr>
          <p:cNvPr id="65540" name="Slide Number Placeholder 3">
            <a:extLst>
              <a:ext uri="{FF2B5EF4-FFF2-40B4-BE49-F238E27FC236}">
                <a16:creationId xmlns:a16="http://schemas.microsoft.com/office/drawing/2014/main" id="{59D07A28-615F-4729-8AFA-2FEADBD28DD4}"/>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ea typeface="ＭＳ Ｐゴシック" panose="020B0600070205080204" pitchFamily="34" charset="-128"/>
              </a:defRPr>
            </a:lvl1pPr>
            <a:lvl2pPr marL="750888" indent="-288925">
              <a:defRPr>
                <a:solidFill>
                  <a:schemeClr val="tx1"/>
                </a:solidFill>
                <a:latin typeface="Tahoma" panose="020B0604030504040204" pitchFamily="34" charset="0"/>
                <a:ea typeface="ＭＳ Ｐゴシック" panose="020B0600070205080204" pitchFamily="34" charset="-128"/>
              </a:defRPr>
            </a:lvl2pPr>
            <a:lvl3pPr marL="1155700" indent="-230188">
              <a:defRPr>
                <a:solidFill>
                  <a:schemeClr val="tx1"/>
                </a:solidFill>
                <a:latin typeface="Tahoma" panose="020B0604030504040204" pitchFamily="34" charset="0"/>
                <a:ea typeface="ＭＳ Ｐゴシック" panose="020B0600070205080204" pitchFamily="34" charset="-128"/>
              </a:defRPr>
            </a:lvl3pPr>
            <a:lvl4pPr marL="1617663" indent="-230188">
              <a:defRPr>
                <a:solidFill>
                  <a:schemeClr val="tx1"/>
                </a:solidFill>
                <a:latin typeface="Tahoma" panose="020B0604030504040204" pitchFamily="34" charset="0"/>
                <a:ea typeface="ＭＳ Ｐゴシック" panose="020B0600070205080204" pitchFamily="34" charset="-128"/>
              </a:defRPr>
            </a:lvl4pPr>
            <a:lvl5pPr marL="2081213" indent="-230188">
              <a:defRPr>
                <a:solidFill>
                  <a:schemeClr val="tx1"/>
                </a:solidFill>
                <a:latin typeface="Tahoma" panose="020B0604030504040204" pitchFamily="34" charset="0"/>
                <a:ea typeface="ＭＳ Ｐゴシック" panose="020B0600070205080204" pitchFamily="34" charset="-128"/>
              </a:defRPr>
            </a:lvl5pPr>
            <a:lvl6pPr marL="2538413" indent="-230188" eaLnBrk="0" fontAlgn="base" hangingPunct="0">
              <a:spcBef>
                <a:spcPct val="0"/>
              </a:spcBef>
              <a:spcAft>
                <a:spcPct val="0"/>
              </a:spcAft>
              <a:defRPr>
                <a:solidFill>
                  <a:schemeClr val="tx1"/>
                </a:solidFill>
                <a:latin typeface="Tahoma" panose="020B0604030504040204" pitchFamily="34" charset="0"/>
                <a:ea typeface="ＭＳ Ｐゴシック" panose="020B0600070205080204" pitchFamily="34" charset="-128"/>
              </a:defRPr>
            </a:lvl6pPr>
            <a:lvl7pPr marL="2995613" indent="-230188" eaLnBrk="0" fontAlgn="base" hangingPunct="0">
              <a:spcBef>
                <a:spcPct val="0"/>
              </a:spcBef>
              <a:spcAft>
                <a:spcPct val="0"/>
              </a:spcAft>
              <a:defRPr>
                <a:solidFill>
                  <a:schemeClr val="tx1"/>
                </a:solidFill>
                <a:latin typeface="Tahoma" panose="020B0604030504040204" pitchFamily="34" charset="0"/>
                <a:ea typeface="ＭＳ Ｐゴシック" panose="020B0600070205080204" pitchFamily="34" charset="-128"/>
              </a:defRPr>
            </a:lvl7pPr>
            <a:lvl8pPr marL="3452813" indent="-230188" eaLnBrk="0" fontAlgn="base" hangingPunct="0">
              <a:spcBef>
                <a:spcPct val="0"/>
              </a:spcBef>
              <a:spcAft>
                <a:spcPct val="0"/>
              </a:spcAft>
              <a:defRPr>
                <a:solidFill>
                  <a:schemeClr val="tx1"/>
                </a:solidFill>
                <a:latin typeface="Tahoma" panose="020B0604030504040204" pitchFamily="34" charset="0"/>
                <a:ea typeface="ＭＳ Ｐゴシック" panose="020B0600070205080204" pitchFamily="34" charset="-128"/>
              </a:defRPr>
            </a:lvl8pPr>
            <a:lvl9pPr marL="3910013" indent="-230188" eaLnBrk="0" fontAlgn="base" hangingPunct="0">
              <a:spcBef>
                <a:spcPct val="0"/>
              </a:spcBef>
              <a:spcAft>
                <a:spcPct val="0"/>
              </a:spcAft>
              <a:defRPr>
                <a:solidFill>
                  <a:schemeClr val="tx1"/>
                </a:solidFill>
                <a:latin typeface="Tahoma" panose="020B0604030504040204" pitchFamily="34" charset="0"/>
                <a:ea typeface="ＭＳ Ｐゴシック" panose="020B0600070205080204" pitchFamily="34" charset="-128"/>
              </a:defRPr>
            </a:lvl9pPr>
          </a:lstStyle>
          <a:p>
            <a:fld id="{A81DFD40-2B49-448C-870F-54D16195AB52}" type="slidenum">
              <a:rPr lang="en-US" altLang="en-US">
                <a:latin typeface="Arial" panose="020B0604020202020204" pitchFamily="34" charset="0"/>
              </a:rPr>
              <a:pPr/>
              <a:t>24</a:t>
            </a:fld>
            <a:endParaRPr lang="en-US" altLang="en-US" dirty="0">
              <a:latin typeface="Arial" panose="020B0604020202020204"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a:extLst>
              <a:ext uri="{FF2B5EF4-FFF2-40B4-BE49-F238E27FC236}">
                <a16:creationId xmlns:a16="http://schemas.microsoft.com/office/drawing/2014/main" id="{F131CC35-ADFA-4DDB-8877-D95812BA8128}"/>
              </a:ext>
            </a:extLst>
          </p:cNvPr>
          <p:cNvSpPr>
            <a:spLocks noGrp="1" noRot="1" noChangeAspect="1" noChangeArrowheads="1" noTextEdit="1"/>
          </p:cNvSpPr>
          <p:nvPr>
            <p:ph type="sldImg"/>
          </p:nvPr>
        </p:nvSpPr>
        <p:spPr>
          <a:ln/>
        </p:spPr>
      </p:sp>
      <p:sp>
        <p:nvSpPr>
          <p:cNvPr id="50179" name="Notes Placeholder 2">
            <a:extLst>
              <a:ext uri="{FF2B5EF4-FFF2-40B4-BE49-F238E27FC236}">
                <a16:creationId xmlns:a16="http://schemas.microsoft.com/office/drawing/2014/main" id="{2B2B03E2-F58E-48C6-A4F8-4FC7585C7DE8}"/>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latin typeface="Arial" panose="020B0604020202020204" pitchFamily="34" charset="0"/>
                <a:ea typeface="ＭＳ Ｐゴシック" panose="020B0600070205080204" pitchFamily="34" charset="-128"/>
              </a:rPr>
              <a:t>Does what is reported measure the progress on the goal and objectives? </a:t>
            </a:r>
          </a:p>
        </p:txBody>
      </p:sp>
      <p:sp>
        <p:nvSpPr>
          <p:cNvPr id="50180" name="Slide Number Placeholder 3">
            <a:extLst>
              <a:ext uri="{FF2B5EF4-FFF2-40B4-BE49-F238E27FC236}">
                <a16:creationId xmlns:a16="http://schemas.microsoft.com/office/drawing/2014/main" id="{73B650D1-DE54-4D5C-8A39-2DCD9E77C2F3}"/>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ea typeface="ＭＳ Ｐゴシック" panose="020B0600070205080204" pitchFamily="34" charset="-128"/>
              </a:defRPr>
            </a:lvl1pPr>
            <a:lvl2pPr marL="750888" indent="-288925">
              <a:defRPr>
                <a:solidFill>
                  <a:schemeClr val="tx1"/>
                </a:solidFill>
                <a:latin typeface="Tahoma" panose="020B0604030504040204" pitchFamily="34" charset="0"/>
                <a:ea typeface="ＭＳ Ｐゴシック" panose="020B0600070205080204" pitchFamily="34" charset="-128"/>
              </a:defRPr>
            </a:lvl2pPr>
            <a:lvl3pPr marL="1155700" indent="-230188">
              <a:defRPr>
                <a:solidFill>
                  <a:schemeClr val="tx1"/>
                </a:solidFill>
                <a:latin typeface="Tahoma" panose="020B0604030504040204" pitchFamily="34" charset="0"/>
                <a:ea typeface="ＭＳ Ｐゴシック" panose="020B0600070205080204" pitchFamily="34" charset="-128"/>
              </a:defRPr>
            </a:lvl3pPr>
            <a:lvl4pPr marL="1617663" indent="-230188">
              <a:defRPr>
                <a:solidFill>
                  <a:schemeClr val="tx1"/>
                </a:solidFill>
                <a:latin typeface="Tahoma" panose="020B0604030504040204" pitchFamily="34" charset="0"/>
                <a:ea typeface="ＭＳ Ｐゴシック" panose="020B0600070205080204" pitchFamily="34" charset="-128"/>
              </a:defRPr>
            </a:lvl4pPr>
            <a:lvl5pPr marL="2081213" indent="-230188">
              <a:defRPr>
                <a:solidFill>
                  <a:schemeClr val="tx1"/>
                </a:solidFill>
                <a:latin typeface="Tahoma" panose="020B0604030504040204" pitchFamily="34" charset="0"/>
                <a:ea typeface="ＭＳ Ｐゴシック" panose="020B0600070205080204" pitchFamily="34" charset="-128"/>
              </a:defRPr>
            </a:lvl5pPr>
            <a:lvl6pPr marL="2538413" indent="-230188" eaLnBrk="0" fontAlgn="base" hangingPunct="0">
              <a:spcBef>
                <a:spcPct val="0"/>
              </a:spcBef>
              <a:spcAft>
                <a:spcPct val="0"/>
              </a:spcAft>
              <a:defRPr>
                <a:solidFill>
                  <a:schemeClr val="tx1"/>
                </a:solidFill>
                <a:latin typeface="Tahoma" panose="020B0604030504040204" pitchFamily="34" charset="0"/>
                <a:ea typeface="ＭＳ Ｐゴシック" panose="020B0600070205080204" pitchFamily="34" charset="-128"/>
              </a:defRPr>
            </a:lvl6pPr>
            <a:lvl7pPr marL="2995613" indent="-230188" eaLnBrk="0" fontAlgn="base" hangingPunct="0">
              <a:spcBef>
                <a:spcPct val="0"/>
              </a:spcBef>
              <a:spcAft>
                <a:spcPct val="0"/>
              </a:spcAft>
              <a:defRPr>
                <a:solidFill>
                  <a:schemeClr val="tx1"/>
                </a:solidFill>
                <a:latin typeface="Tahoma" panose="020B0604030504040204" pitchFamily="34" charset="0"/>
                <a:ea typeface="ＭＳ Ｐゴシック" panose="020B0600070205080204" pitchFamily="34" charset="-128"/>
              </a:defRPr>
            </a:lvl7pPr>
            <a:lvl8pPr marL="3452813" indent="-230188" eaLnBrk="0" fontAlgn="base" hangingPunct="0">
              <a:spcBef>
                <a:spcPct val="0"/>
              </a:spcBef>
              <a:spcAft>
                <a:spcPct val="0"/>
              </a:spcAft>
              <a:defRPr>
                <a:solidFill>
                  <a:schemeClr val="tx1"/>
                </a:solidFill>
                <a:latin typeface="Tahoma" panose="020B0604030504040204" pitchFamily="34" charset="0"/>
                <a:ea typeface="ＭＳ Ｐゴシック" panose="020B0600070205080204" pitchFamily="34" charset="-128"/>
              </a:defRPr>
            </a:lvl8pPr>
            <a:lvl9pPr marL="3910013" indent="-230188" eaLnBrk="0" fontAlgn="base" hangingPunct="0">
              <a:spcBef>
                <a:spcPct val="0"/>
              </a:spcBef>
              <a:spcAft>
                <a:spcPct val="0"/>
              </a:spcAft>
              <a:defRPr>
                <a:solidFill>
                  <a:schemeClr val="tx1"/>
                </a:solidFill>
                <a:latin typeface="Tahoma" panose="020B0604030504040204" pitchFamily="34" charset="0"/>
                <a:ea typeface="ＭＳ Ｐゴシック" panose="020B0600070205080204" pitchFamily="34" charset="-128"/>
              </a:defRPr>
            </a:lvl9pPr>
          </a:lstStyle>
          <a:p>
            <a:fld id="{7DB7DCB8-970A-400D-8651-9E8902D30284}" type="slidenum">
              <a:rPr lang="en-US" altLang="en-US">
                <a:latin typeface="Arial" panose="020B0604020202020204" pitchFamily="34" charset="0"/>
              </a:rPr>
              <a:pPr/>
              <a:t>25</a:t>
            </a:fld>
            <a:endParaRPr lang="en-US" altLang="en-US" dirty="0">
              <a:latin typeface="Arial" panose="020B0604020202020204"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a:extLst>
              <a:ext uri="{FF2B5EF4-FFF2-40B4-BE49-F238E27FC236}">
                <a16:creationId xmlns:a16="http://schemas.microsoft.com/office/drawing/2014/main" id="{A55E3E9E-0C3B-4CA8-90FB-F71D06E40498}"/>
              </a:ext>
            </a:extLst>
          </p:cNvPr>
          <p:cNvSpPr>
            <a:spLocks noGrp="1" noRot="1" noChangeAspect="1" noChangeArrowheads="1" noTextEdit="1"/>
          </p:cNvSpPr>
          <p:nvPr>
            <p:ph type="sldImg"/>
          </p:nvPr>
        </p:nvSpPr>
        <p:spPr>
          <a:ln/>
        </p:spPr>
      </p:sp>
      <p:sp>
        <p:nvSpPr>
          <p:cNvPr id="69635" name="Notes Placeholder 2">
            <a:extLst>
              <a:ext uri="{FF2B5EF4-FFF2-40B4-BE49-F238E27FC236}">
                <a16:creationId xmlns:a16="http://schemas.microsoft.com/office/drawing/2014/main" id="{35469AC2-A4E2-498A-8DF9-53CD2137AB7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latin typeface="Arial" panose="020B0604020202020204" pitchFamily="34" charset="0"/>
                <a:ea typeface="ＭＳ Ｐゴシック" panose="020B0600070205080204" pitchFamily="34" charset="-128"/>
              </a:rPr>
              <a:t>Read the booklet at least once </a:t>
            </a:r>
          </a:p>
        </p:txBody>
      </p:sp>
      <p:sp>
        <p:nvSpPr>
          <p:cNvPr id="69636" name="Slide Number Placeholder 3">
            <a:extLst>
              <a:ext uri="{FF2B5EF4-FFF2-40B4-BE49-F238E27FC236}">
                <a16:creationId xmlns:a16="http://schemas.microsoft.com/office/drawing/2014/main" id="{E2242ED4-5F23-4332-9040-12B8CD63CBD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ea typeface="ＭＳ Ｐゴシック" panose="020B0600070205080204" pitchFamily="34" charset="-128"/>
              </a:defRPr>
            </a:lvl1pPr>
            <a:lvl2pPr marL="742950" indent="-285750">
              <a:defRPr>
                <a:solidFill>
                  <a:schemeClr val="tx1"/>
                </a:solidFill>
                <a:latin typeface="Tahoma" panose="020B0604030504040204" pitchFamily="34" charset="0"/>
                <a:ea typeface="ＭＳ Ｐゴシック" panose="020B0600070205080204" pitchFamily="34" charset="-128"/>
              </a:defRPr>
            </a:lvl2pPr>
            <a:lvl3pPr marL="1143000" indent="-228600">
              <a:defRPr>
                <a:solidFill>
                  <a:schemeClr val="tx1"/>
                </a:solidFill>
                <a:latin typeface="Tahoma" panose="020B0604030504040204" pitchFamily="34" charset="0"/>
                <a:ea typeface="ＭＳ Ｐゴシック" panose="020B0600070205080204" pitchFamily="34" charset="-128"/>
              </a:defRPr>
            </a:lvl3pPr>
            <a:lvl4pPr marL="1600200" indent="-228600">
              <a:defRPr>
                <a:solidFill>
                  <a:schemeClr val="tx1"/>
                </a:solidFill>
                <a:latin typeface="Tahoma" panose="020B0604030504040204" pitchFamily="34" charset="0"/>
                <a:ea typeface="ＭＳ Ｐゴシック" panose="020B0600070205080204" pitchFamily="34" charset="-128"/>
              </a:defRPr>
            </a:lvl4pPr>
            <a:lvl5pPr marL="2057400" indent="-228600">
              <a:defRPr>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Tahoma" panose="020B0604030504040204" pitchFamily="34" charset="0"/>
                <a:ea typeface="ＭＳ Ｐゴシック" panose="020B0600070205080204" pitchFamily="34" charset="-128"/>
              </a:defRPr>
            </a:lvl9pPr>
          </a:lstStyle>
          <a:p>
            <a:fld id="{45AA99A1-9CC2-4359-93B3-6BF9844C37C2}" type="slidenum">
              <a:rPr lang="en-US" altLang="en-US">
                <a:latin typeface="Arial" panose="020B0604020202020204" pitchFamily="34" charset="0"/>
              </a:rPr>
              <a:pPr/>
              <a:t>26</a:t>
            </a:fld>
            <a:endParaRPr lang="en-US" altLang="en-US" dirty="0">
              <a:latin typeface="Arial" panose="020B0604020202020204"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a:extLst>
              <a:ext uri="{FF2B5EF4-FFF2-40B4-BE49-F238E27FC236}">
                <a16:creationId xmlns:a16="http://schemas.microsoft.com/office/drawing/2014/main" id="{D0884A27-A366-4C5B-BFCF-F0DA037A9A53}"/>
              </a:ext>
            </a:extLst>
          </p:cNvPr>
          <p:cNvSpPr>
            <a:spLocks noGrp="1" noRot="1" noChangeAspect="1" noChangeArrowheads="1" noTextEdit="1"/>
          </p:cNvSpPr>
          <p:nvPr>
            <p:ph type="sldImg"/>
          </p:nvPr>
        </p:nvSpPr>
        <p:spPr>
          <a:ln/>
        </p:spPr>
      </p:sp>
      <p:sp>
        <p:nvSpPr>
          <p:cNvPr id="67587" name="Notes Placeholder 2">
            <a:extLst>
              <a:ext uri="{FF2B5EF4-FFF2-40B4-BE49-F238E27FC236}">
                <a16:creationId xmlns:a16="http://schemas.microsoft.com/office/drawing/2014/main" id="{64D45305-8EC4-4EBB-91DE-BBEBB61C11CB}"/>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a typeface="ＭＳ Ｐゴシック" panose="020B0600070205080204" pitchFamily="34" charset="-128"/>
            </a:endParaRPr>
          </a:p>
        </p:txBody>
      </p:sp>
      <p:sp>
        <p:nvSpPr>
          <p:cNvPr id="67588" name="Slide Number Placeholder 3">
            <a:extLst>
              <a:ext uri="{FF2B5EF4-FFF2-40B4-BE49-F238E27FC236}">
                <a16:creationId xmlns:a16="http://schemas.microsoft.com/office/drawing/2014/main" id="{48F5CC1F-67B6-4D28-B62C-0FDED2225E75}"/>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ea typeface="ＭＳ Ｐゴシック" panose="020B0600070205080204" pitchFamily="34" charset="-128"/>
              </a:defRPr>
            </a:lvl1pPr>
            <a:lvl2pPr marL="750888" indent="-288925">
              <a:defRPr>
                <a:solidFill>
                  <a:schemeClr val="tx1"/>
                </a:solidFill>
                <a:latin typeface="Tahoma" panose="020B0604030504040204" pitchFamily="34" charset="0"/>
                <a:ea typeface="ＭＳ Ｐゴシック" panose="020B0600070205080204" pitchFamily="34" charset="-128"/>
              </a:defRPr>
            </a:lvl2pPr>
            <a:lvl3pPr marL="1155700" indent="-230188">
              <a:defRPr>
                <a:solidFill>
                  <a:schemeClr val="tx1"/>
                </a:solidFill>
                <a:latin typeface="Tahoma" panose="020B0604030504040204" pitchFamily="34" charset="0"/>
                <a:ea typeface="ＭＳ Ｐゴシック" panose="020B0600070205080204" pitchFamily="34" charset="-128"/>
              </a:defRPr>
            </a:lvl3pPr>
            <a:lvl4pPr marL="1617663" indent="-230188">
              <a:defRPr>
                <a:solidFill>
                  <a:schemeClr val="tx1"/>
                </a:solidFill>
                <a:latin typeface="Tahoma" panose="020B0604030504040204" pitchFamily="34" charset="0"/>
                <a:ea typeface="ＭＳ Ｐゴシック" panose="020B0600070205080204" pitchFamily="34" charset="-128"/>
              </a:defRPr>
            </a:lvl4pPr>
            <a:lvl5pPr marL="2081213" indent="-230188">
              <a:defRPr>
                <a:solidFill>
                  <a:schemeClr val="tx1"/>
                </a:solidFill>
                <a:latin typeface="Tahoma" panose="020B0604030504040204" pitchFamily="34" charset="0"/>
                <a:ea typeface="ＭＳ Ｐゴシック" panose="020B0600070205080204" pitchFamily="34" charset="-128"/>
              </a:defRPr>
            </a:lvl5pPr>
            <a:lvl6pPr marL="2538413" indent="-230188" eaLnBrk="0" fontAlgn="base" hangingPunct="0">
              <a:spcBef>
                <a:spcPct val="0"/>
              </a:spcBef>
              <a:spcAft>
                <a:spcPct val="0"/>
              </a:spcAft>
              <a:defRPr>
                <a:solidFill>
                  <a:schemeClr val="tx1"/>
                </a:solidFill>
                <a:latin typeface="Tahoma" panose="020B0604030504040204" pitchFamily="34" charset="0"/>
                <a:ea typeface="ＭＳ Ｐゴシック" panose="020B0600070205080204" pitchFamily="34" charset="-128"/>
              </a:defRPr>
            </a:lvl6pPr>
            <a:lvl7pPr marL="2995613" indent="-230188" eaLnBrk="0" fontAlgn="base" hangingPunct="0">
              <a:spcBef>
                <a:spcPct val="0"/>
              </a:spcBef>
              <a:spcAft>
                <a:spcPct val="0"/>
              </a:spcAft>
              <a:defRPr>
                <a:solidFill>
                  <a:schemeClr val="tx1"/>
                </a:solidFill>
                <a:latin typeface="Tahoma" panose="020B0604030504040204" pitchFamily="34" charset="0"/>
                <a:ea typeface="ＭＳ Ｐゴシック" panose="020B0600070205080204" pitchFamily="34" charset="-128"/>
              </a:defRPr>
            </a:lvl7pPr>
            <a:lvl8pPr marL="3452813" indent="-230188" eaLnBrk="0" fontAlgn="base" hangingPunct="0">
              <a:spcBef>
                <a:spcPct val="0"/>
              </a:spcBef>
              <a:spcAft>
                <a:spcPct val="0"/>
              </a:spcAft>
              <a:defRPr>
                <a:solidFill>
                  <a:schemeClr val="tx1"/>
                </a:solidFill>
                <a:latin typeface="Tahoma" panose="020B0604030504040204" pitchFamily="34" charset="0"/>
                <a:ea typeface="ＭＳ Ｐゴシック" panose="020B0600070205080204" pitchFamily="34" charset="-128"/>
              </a:defRPr>
            </a:lvl8pPr>
            <a:lvl9pPr marL="3910013" indent="-230188" eaLnBrk="0" fontAlgn="base" hangingPunct="0">
              <a:spcBef>
                <a:spcPct val="0"/>
              </a:spcBef>
              <a:spcAft>
                <a:spcPct val="0"/>
              </a:spcAft>
              <a:defRPr>
                <a:solidFill>
                  <a:schemeClr val="tx1"/>
                </a:solidFill>
                <a:latin typeface="Tahoma" panose="020B0604030504040204" pitchFamily="34" charset="0"/>
                <a:ea typeface="ＭＳ Ｐゴシック" panose="020B0600070205080204" pitchFamily="34" charset="-128"/>
              </a:defRPr>
            </a:lvl9pPr>
          </a:lstStyle>
          <a:p>
            <a:fld id="{683E24F5-5976-4680-829B-B797AA501883}" type="slidenum">
              <a:rPr lang="en-US" altLang="en-US">
                <a:latin typeface="Arial" panose="020B0604020202020204" pitchFamily="34" charset="0"/>
              </a:rPr>
              <a:pPr/>
              <a:t>27</a:t>
            </a:fld>
            <a:endParaRPr lang="en-US" altLang="en-US" dirty="0">
              <a:latin typeface="Arial" panose="020B0604020202020204"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a:extLst>
              <a:ext uri="{FF2B5EF4-FFF2-40B4-BE49-F238E27FC236}">
                <a16:creationId xmlns:a16="http://schemas.microsoft.com/office/drawing/2014/main" id="{06ECDE0D-5603-4A90-9A5D-EC0259FDD1CC}"/>
              </a:ext>
            </a:extLst>
          </p:cNvPr>
          <p:cNvSpPr>
            <a:spLocks noGrp="1" noRot="1" noChangeAspect="1" noChangeArrowheads="1" noTextEdit="1"/>
          </p:cNvSpPr>
          <p:nvPr>
            <p:ph type="sldImg"/>
          </p:nvPr>
        </p:nvSpPr>
        <p:spPr>
          <a:ln/>
        </p:spPr>
      </p:sp>
      <p:sp>
        <p:nvSpPr>
          <p:cNvPr id="71683" name="Rectangle 3">
            <a:extLst>
              <a:ext uri="{FF2B5EF4-FFF2-40B4-BE49-F238E27FC236}">
                <a16:creationId xmlns:a16="http://schemas.microsoft.com/office/drawing/2014/main" id="{36F56872-DF1D-4415-8B6D-351F3BFD545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r>
              <a:rPr lang="en-US" altLang="en-US" dirty="0">
                <a:latin typeface="Arial" panose="020B0604020202020204" pitchFamily="34" charset="0"/>
                <a:ea typeface="ＭＳ Ｐゴシック" panose="020B0600070205080204" pitchFamily="34" charset="-128"/>
              </a:rPr>
              <a:t>Gather information, evaluate reports, help determine need for experts, organize data, presentation and advocacy throughout the education process. </a:t>
            </a:r>
          </a:p>
          <a:p>
            <a:pPr>
              <a:spcBef>
                <a:spcPct val="0"/>
              </a:spcBef>
            </a:pPr>
            <a:r>
              <a:rPr lang="en-US" altLang="en-US" dirty="0">
                <a:latin typeface="Arial" panose="020B0604020202020204" pitchFamily="34" charset="0"/>
                <a:ea typeface="ＭＳ Ｐゴシック" panose="020B0600070205080204" pitchFamily="34" charset="-128"/>
              </a:rPr>
              <a:t>Allow your advocate to be—to tell you the truth </a:t>
            </a:r>
          </a:p>
          <a:p>
            <a:pPr>
              <a:spcBef>
                <a:spcPct val="0"/>
              </a:spcBef>
            </a:pPr>
            <a:endParaRPr lang="en-US" altLang="en-US" dirty="0">
              <a:latin typeface="Arial" panose="020B0604020202020204" pitchFamily="34" charset="0"/>
              <a:ea typeface="ＭＳ Ｐゴシック" panose="020B0600070205080204" pitchFamily="34" charset="-128"/>
            </a:endParaRPr>
          </a:p>
          <a:p>
            <a:r>
              <a:rPr lang="en-US" altLang="en-US" dirty="0">
                <a:latin typeface="Arial" panose="020B0604020202020204" pitchFamily="34" charset="0"/>
                <a:ea typeface="ＭＳ Ｐゴシック" panose="020B0600070205080204" pitchFamily="34" charset="-128"/>
              </a:rPr>
              <a:t>To marshal the facts and law for the independent hearing officer.</a:t>
            </a:r>
          </a:p>
          <a:p>
            <a:r>
              <a:rPr lang="en-US" altLang="en-US" dirty="0">
                <a:latin typeface="Arial" panose="020B0604020202020204" pitchFamily="34" charset="0"/>
                <a:ea typeface="ＭＳ Ｐゴシック" panose="020B0600070205080204" pitchFamily="34" charset="-128"/>
              </a:rPr>
              <a:t> the effective witness</a:t>
            </a:r>
          </a:p>
          <a:p>
            <a:pPr lvl="2"/>
            <a:r>
              <a:rPr lang="en-US" altLang="en-US" dirty="0">
                <a:latin typeface="Arial" panose="020B0604020202020204" pitchFamily="34" charset="0"/>
                <a:ea typeface="ＭＳ Ｐゴシック" panose="020B0600070205080204" pitchFamily="34" charset="-128"/>
              </a:rPr>
              <a:t>	the necessary witness</a:t>
            </a:r>
          </a:p>
          <a:p>
            <a:pPr lvl="2"/>
            <a:r>
              <a:rPr lang="en-US" altLang="en-US" dirty="0">
                <a:latin typeface="Arial" panose="020B0604020202020204" pitchFamily="34" charset="0"/>
                <a:ea typeface="ＭＳ Ｐゴシック" panose="020B0600070205080204" pitchFamily="34" charset="-128"/>
              </a:rPr>
              <a:t>	the code words</a:t>
            </a:r>
          </a:p>
          <a:p>
            <a:pPr lvl="2"/>
            <a:r>
              <a:rPr lang="en-US" altLang="en-US" dirty="0">
                <a:latin typeface="Arial" panose="020B0604020202020204" pitchFamily="34" charset="0"/>
                <a:ea typeface="ＭＳ Ｐゴシック" panose="020B0600070205080204" pitchFamily="34" charset="-128"/>
              </a:rPr>
              <a:t>	Application of facts to the law</a:t>
            </a:r>
          </a:p>
          <a:p>
            <a:pPr lvl="2"/>
            <a:r>
              <a:rPr lang="en-US" altLang="en-US" dirty="0">
                <a:latin typeface="Arial" panose="020B0604020202020204" pitchFamily="34" charset="0"/>
                <a:ea typeface="ＭＳ Ｐゴシック" panose="020B0600070205080204" pitchFamily="34" charset="-128"/>
              </a:rPr>
              <a:t>	  A less emotional and more directed presentation</a:t>
            </a:r>
          </a:p>
          <a:p>
            <a:pPr lvl="2"/>
            <a:r>
              <a:rPr lang="en-US" altLang="en-US" dirty="0">
                <a:latin typeface="Arial" panose="020B0604020202020204" pitchFamily="34" charset="0"/>
                <a:ea typeface="ＭＳ Ｐゴシック" panose="020B0600070205080204" pitchFamily="34" charset="-128"/>
              </a:rPr>
              <a:t>Effectively challenge the schools witnesses.</a:t>
            </a:r>
          </a:p>
          <a:p>
            <a:pPr>
              <a:spcBef>
                <a:spcPct val="0"/>
              </a:spcBef>
            </a:pPr>
            <a:endParaRPr lang="en-US" altLang="en-US" dirty="0">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a:extLst>
              <a:ext uri="{FF2B5EF4-FFF2-40B4-BE49-F238E27FC236}">
                <a16:creationId xmlns:a16="http://schemas.microsoft.com/office/drawing/2014/main" id="{3F44862D-9992-4CDB-A4AC-26306094A6BF}"/>
              </a:ext>
            </a:extLst>
          </p:cNvPr>
          <p:cNvSpPr>
            <a:spLocks noGrp="1" noRot="1" noChangeAspect="1" noChangeArrowheads="1" noTextEdit="1"/>
          </p:cNvSpPr>
          <p:nvPr>
            <p:ph type="sldImg"/>
          </p:nvPr>
        </p:nvSpPr>
        <p:spPr>
          <a:ln/>
        </p:spPr>
      </p:sp>
      <p:sp>
        <p:nvSpPr>
          <p:cNvPr id="73731" name="Rectangle 3">
            <a:extLst>
              <a:ext uri="{FF2B5EF4-FFF2-40B4-BE49-F238E27FC236}">
                <a16:creationId xmlns:a16="http://schemas.microsoft.com/office/drawing/2014/main" id="{D7C975EE-248B-48F2-BE64-1892F1A0DD6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latin typeface="Arial" panose="020B0604020202020204" pitchFamily="34" charset="0"/>
                <a:ea typeface="ＭＳ Ｐゴシック" panose="020B0600070205080204" pitchFamily="34" charset="-128"/>
              </a:rPr>
              <a:t>(Note that meeting terminology is different as new regulations take effect and in different jurisdictions.)</a:t>
            </a:r>
          </a:p>
          <a:p>
            <a:r>
              <a:rPr lang="en-US" altLang="en-US" dirty="0">
                <a:latin typeface="Arial" panose="020B0604020202020204" pitchFamily="34" charset="0"/>
                <a:ea typeface="ＭＳ Ｐゴシック" panose="020B0600070205080204" pitchFamily="34" charset="-128"/>
              </a:rPr>
              <a:t>Prior to due process, an IEP or a CIEP meeting parents will seek help in negotiating the process.</a:t>
            </a:r>
          </a:p>
          <a:p>
            <a:pPr lvl="1"/>
            <a:r>
              <a:rPr lang="en-US" altLang="en-US" dirty="0">
                <a:latin typeface="Arial" panose="020B0604020202020204" pitchFamily="34" charset="0"/>
                <a:ea typeface="ＭＳ Ｐゴシック" panose="020B0600070205080204" pitchFamily="34" charset="-128"/>
              </a:rPr>
              <a:t>-Is their child eligible for special education</a:t>
            </a:r>
          </a:p>
          <a:p>
            <a:pPr lvl="1"/>
            <a:r>
              <a:rPr lang="en-US" altLang="en-US" dirty="0">
                <a:latin typeface="Arial" panose="020B0604020202020204" pitchFamily="34" charset="0"/>
                <a:ea typeface="ＭＳ Ｐゴシック" panose="020B0600070205080204" pitchFamily="34" charset="-128"/>
              </a:rPr>
              <a:t>-Obtaining the proper evaluations and assessments</a:t>
            </a:r>
          </a:p>
          <a:p>
            <a:pPr lvl="1"/>
            <a:r>
              <a:rPr lang="en-US" altLang="en-US" dirty="0">
                <a:latin typeface="Arial" panose="020B0604020202020204" pitchFamily="34" charset="0"/>
                <a:ea typeface="ＭＳ Ｐゴシック" panose="020B0600070205080204" pitchFamily="34" charset="-128"/>
              </a:rPr>
              <a:t>-The right to reports prior to the educational meeting.</a:t>
            </a:r>
          </a:p>
          <a:p>
            <a:pPr lvl="1"/>
            <a:r>
              <a:rPr lang="en-US" altLang="en-US" dirty="0">
                <a:latin typeface="Arial" panose="020B0604020202020204" pitchFamily="34" charset="0"/>
                <a:ea typeface="ＭＳ Ｐゴシック" panose="020B0600070205080204" pitchFamily="34" charset="-128"/>
              </a:rPr>
              <a:t>-The right to have those reports considered</a:t>
            </a:r>
          </a:p>
          <a:p>
            <a:pPr lvl="1"/>
            <a:r>
              <a:rPr lang="en-US" altLang="en-US" dirty="0">
                <a:latin typeface="Arial" panose="020B0604020202020204" pitchFamily="34" charset="0"/>
                <a:ea typeface="ＭＳ Ｐゴシック" panose="020B0600070205080204" pitchFamily="34" charset="-128"/>
              </a:rPr>
              <a:t>-The right to have proposed IEPS prior to the meetings</a:t>
            </a:r>
          </a:p>
          <a:p>
            <a:pPr lvl="1"/>
            <a:r>
              <a:rPr lang="en-US" altLang="en-US" dirty="0">
                <a:latin typeface="Arial" panose="020B0604020202020204" pitchFamily="34" charset="0"/>
                <a:ea typeface="ＭＳ Ｐゴシック" panose="020B0600070205080204" pitchFamily="34" charset="-128"/>
              </a:rPr>
              <a:t>-Allowing sufficient time and preparation to engage in meaningful dialogue</a:t>
            </a:r>
          </a:p>
          <a:p>
            <a:pPr lvl="1"/>
            <a:endParaRPr lang="en-US" altLang="en-US" dirty="0">
              <a:latin typeface="Arial" panose="020B0604020202020204" pitchFamily="34" charset="0"/>
              <a:ea typeface="ＭＳ Ｐゴシック" panose="020B0600070205080204" pitchFamily="34" charset="-128"/>
            </a:endParaRPr>
          </a:p>
          <a:p>
            <a:pPr lvl="1"/>
            <a:r>
              <a:rPr lang="en-US" altLang="en-US" dirty="0">
                <a:latin typeface="Arial" panose="020B0604020202020204" pitchFamily="34" charset="0"/>
                <a:ea typeface="ＭＳ Ｐゴシック" panose="020B0600070205080204" pitchFamily="34" charset="-128"/>
              </a:rPr>
              <a:t>-The right to independent assessments</a:t>
            </a:r>
          </a:p>
          <a:p>
            <a:pPr lvl="2"/>
            <a:r>
              <a:rPr lang="en-US" altLang="en-US" dirty="0">
                <a:latin typeface="Arial" panose="020B0604020202020204" pitchFamily="34" charset="0"/>
                <a:ea typeface="ＭＳ Ｐゴシック" panose="020B0600070205080204" pitchFamily="34" charset="-128"/>
              </a:rPr>
              <a:t>the reality of independent assessments</a:t>
            </a:r>
          </a:p>
          <a:p>
            <a:endParaRPr lang="en-US" altLang="en-US" dirty="0">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a:extLst>
              <a:ext uri="{FF2B5EF4-FFF2-40B4-BE49-F238E27FC236}">
                <a16:creationId xmlns:a16="http://schemas.microsoft.com/office/drawing/2014/main" id="{23977F06-9C98-4489-8AC3-1EFE59E46B38}"/>
              </a:ext>
            </a:extLst>
          </p:cNvPr>
          <p:cNvSpPr>
            <a:spLocks noGrp="1" noRot="1" noChangeAspect="1" noChangeArrowheads="1" noTextEdit="1"/>
          </p:cNvSpPr>
          <p:nvPr>
            <p:ph type="sldImg"/>
          </p:nvPr>
        </p:nvSpPr>
        <p:spPr>
          <a:ln/>
        </p:spPr>
      </p:sp>
      <p:sp>
        <p:nvSpPr>
          <p:cNvPr id="75779" name="Rectangle 3">
            <a:extLst>
              <a:ext uri="{FF2B5EF4-FFF2-40B4-BE49-F238E27FC236}">
                <a16:creationId xmlns:a16="http://schemas.microsoft.com/office/drawing/2014/main" id="{3010A7D4-D57A-49B6-B6FD-AFFDEFBA329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endParaRPr lang="en-US" altLang="en-US" dirty="0">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a:extLst>
              <a:ext uri="{FF2B5EF4-FFF2-40B4-BE49-F238E27FC236}">
                <a16:creationId xmlns:a16="http://schemas.microsoft.com/office/drawing/2014/main" id="{790ABDB8-43E7-4632-8DA6-B0E309D67304}"/>
              </a:ext>
            </a:extLst>
          </p:cNvPr>
          <p:cNvSpPr>
            <a:spLocks noGrp="1" noRot="1" noChangeAspect="1" noChangeArrowheads="1" noTextEdit="1"/>
          </p:cNvSpPr>
          <p:nvPr>
            <p:ph type="sldImg"/>
          </p:nvPr>
        </p:nvSpPr>
        <p:spPr>
          <a:ln/>
        </p:spPr>
      </p:sp>
      <p:sp>
        <p:nvSpPr>
          <p:cNvPr id="77827" name="Rectangle 3">
            <a:extLst>
              <a:ext uri="{FF2B5EF4-FFF2-40B4-BE49-F238E27FC236}">
                <a16:creationId xmlns:a16="http://schemas.microsoft.com/office/drawing/2014/main" id="{57308FD5-CE86-4814-9820-A614374BE3B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2"/>
            <a:endParaRPr lang="en-US" altLang="en-US" dirty="0">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a:extLst>
              <a:ext uri="{FF2B5EF4-FFF2-40B4-BE49-F238E27FC236}">
                <a16:creationId xmlns:a16="http://schemas.microsoft.com/office/drawing/2014/main" id="{C8E0DF86-F886-4D5D-80D5-A76D7D91D348}"/>
              </a:ext>
            </a:extLst>
          </p:cNvPr>
          <p:cNvSpPr>
            <a:spLocks noGrp="1" noRot="1" noChangeAspect="1" noChangeArrowheads="1" noTextEdit="1"/>
          </p:cNvSpPr>
          <p:nvPr>
            <p:ph type="sldImg"/>
          </p:nvPr>
        </p:nvSpPr>
        <p:spPr>
          <a:ln/>
        </p:spPr>
      </p:sp>
      <p:sp>
        <p:nvSpPr>
          <p:cNvPr id="79875" name="Rectangle 3">
            <a:extLst>
              <a:ext uri="{FF2B5EF4-FFF2-40B4-BE49-F238E27FC236}">
                <a16:creationId xmlns:a16="http://schemas.microsoft.com/office/drawing/2014/main" id="{5254BA8C-1E37-4C4B-8B5F-E102456E92D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r>
              <a:rPr lang="en-US" altLang="en-US" dirty="0">
                <a:latin typeface="Arial" panose="020B0604020202020204" pitchFamily="34" charset="0"/>
                <a:ea typeface="ＭＳ Ｐゴシック" panose="020B0600070205080204" pitchFamily="34" charset="-128"/>
              </a:rPr>
              <a:t>Mediator is acting as a neutral party, not a judge </a:t>
            </a:r>
          </a:p>
          <a:p>
            <a:pPr lvl="1"/>
            <a:r>
              <a:rPr lang="en-US" altLang="en-US" dirty="0">
                <a:latin typeface="Arial" panose="020B0604020202020204" pitchFamily="34" charset="0"/>
                <a:ea typeface="ＭＳ Ｐゴシック" panose="020B0600070205080204" pitchFamily="34" charset="-128"/>
              </a:rPr>
              <a:t>Intimidating.</a:t>
            </a:r>
          </a:p>
          <a:p>
            <a:pPr lvl="1"/>
            <a:r>
              <a:rPr lang="en-US" altLang="en-US" dirty="0">
                <a:latin typeface="Arial" panose="020B0604020202020204" pitchFamily="34" charset="0"/>
                <a:ea typeface="ＭＳ Ｐゴシック" panose="020B0600070205080204" pitchFamily="34" charset="-128"/>
              </a:rPr>
              <a:t>Continuation of IEP team meeting.</a:t>
            </a:r>
          </a:p>
          <a:p>
            <a:pPr lvl="1"/>
            <a:r>
              <a:rPr lang="en-US" altLang="en-US" dirty="0">
                <a:latin typeface="Arial" panose="020B0604020202020204" pitchFamily="34" charset="0"/>
                <a:ea typeface="ＭＳ Ｐゴシック" panose="020B0600070205080204" pitchFamily="34" charset="-128"/>
              </a:rPr>
              <a:t> Unskilled mediator just lets side repeat arguments without offering new ideas.  </a:t>
            </a:r>
          </a:p>
          <a:p>
            <a:pPr lvl="2"/>
            <a:r>
              <a:rPr lang="en-US" altLang="en-US" dirty="0">
                <a:latin typeface="Arial" panose="020B0604020202020204" pitchFamily="34" charset="0"/>
                <a:ea typeface="ＭＳ Ｐゴシック" panose="020B0600070205080204" pitchFamily="34" charset="-128"/>
              </a:rPr>
              <a:t>Results : Anger, Frustration, Waste of resources (time off from work and money)</a:t>
            </a:r>
          </a:p>
          <a:p>
            <a:pPr lvl="2"/>
            <a:endParaRPr lang="en-US" altLang="en-US" dirty="0">
              <a:latin typeface="Arial" panose="020B0604020202020204" pitchFamily="34" charset="0"/>
              <a:ea typeface="ＭＳ Ｐゴシック" panose="020B0600070205080204" pitchFamily="34" charset="-128"/>
            </a:endParaRPr>
          </a:p>
          <a:p>
            <a:pPr lvl="2"/>
            <a:r>
              <a:rPr lang="en-US" altLang="en-US" dirty="0">
                <a:latin typeface="Arial" panose="020B0604020202020204" pitchFamily="34" charset="0"/>
                <a:ea typeface="ＭＳ Ｐゴシック" panose="020B0600070205080204" pitchFamily="34" charset="-128"/>
              </a:rPr>
              <a:t>Strategically best to ask for due process and mediation</a:t>
            </a: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a:extLst>
              <a:ext uri="{FF2B5EF4-FFF2-40B4-BE49-F238E27FC236}">
                <a16:creationId xmlns:a16="http://schemas.microsoft.com/office/drawing/2014/main" id="{4B2BA320-F480-4038-A404-0A27368A5495}"/>
              </a:ext>
            </a:extLst>
          </p:cNvPr>
          <p:cNvSpPr>
            <a:spLocks noGrp="1" noRot="1" noChangeAspect="1" noChangeArrowheads="1" noTextEdit="1"/>
          </p:cNvSpPr>
          <p:nvPr>
            <p:ph type="sldImg"/>
          </p:nvPr>
        </p:nvSpPr>
        <p:spPr>
          <a:ln/>
        </p:spPr>
      </p:sp>
      <p:sp>
        <p:nvSpPr>
          <p:cNvPr id="81923" name="Rectangle 3">
            <a:extLst>
              <a:ext uri="{FF2B5EF4-FFF2-40B4-BE49-F238E27FC236}">
                <a16:creationId xmlns:a16="http://schemas.microsoft.com/office/drawing/2014/main" id="{42171F47-2E51-4CE9-A7AB-C5567919C30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latin typeface="Arial" panose="020B0604020202020204" pitchFamily="34" charset="0"/>
                <a:ea typeface="ＭＳ Ｐゴシック" panose="020B0600070205080204" pitchFamily="34" charset="-128"/>
              </a:rPr>
              <a:t>The Process:  Filing a Request, </a:t>
            </a:r>
          </a:p>
          <a:p>
            <a:r>
              <a:rPr lang="en-US" altLang="en-US" dirty="0">
                <a:latin typeface="Arial" panose="020B0604020202020204" pitchFamily="34" charset="0"/>
                <a:ea typeface="ＭＳ Ｐゴシック" panose="020B0600070205080204" pitchFamily="34" charset="-128"/>
              </a:rPr>
              <a:t>  Mediation,</a:t>
            </a:r>
          </a:p>
          <a:p>
            <a:r>
              <a:rPr lang="en-US" altLang="en-US" dirty="0">
                <a:latin typeface="Arial" panose="020B0604020202020204" pitchFamily="34" charset="0"/>
                <a:ea typeface="ＭＳ Ｐゴシック" panose="020B0600070205080204" pitchFamily="34" charset="-128"/>
              </a:rPr>
              <a:t>   Hearing, Decision:</a:t>
            </a:r>
          </a:p>
          <a:p>
            <a:r>
              <a:rPr lang="en-US" altLang="en-US" dirty="0">
                <a:latin typeface="Arial" panose="020B0604020202020204" pitchFamily="34" charset="0"/>
                <a:ea typeface="ＭＳ Ｐゴシック" panose="020B0600070205080204" pitchFamily="34" charset="-128"/>
              </a:rPr>
              <a:t>      all within 45 days.</a:t>
            </a:r>
          </a:p>
          <a:p>
            <a:r>
              <a:rPr lang="en-US" altLang="en-US" dirty="0">
                <a:latin typeface="Arial" panose="020B0604020202020204" pitchFamily="34" charset="0"/>
                <a:ea typeface="ＭＳ Ｐゴシック" panose="020B0600070205080204" pitchFamily="34" charset="-128"/>
              </a:rPr>
              <a:t>Procedure</a:t>
            </a:r>
          </a:p>
          <a:p>
            <a:r>
              <a:rPr lang="en-US" altLang="en-US" dirty="0">
                <a:latin typeface="Arial" panose="020B0604020202020204" pitchFamily="34" charset="0"/>
                <a:ea typeface="ＭＳ Ｐゴシック" panose="020B0600070205080204" pitchFamily="34" charset="-128"/>
              </a:rPr>
              <a:t>	Arranging for witnesses,</a:t>
            </a:r>
          </a:p>
          <a:p>
            <a:r>
              <a:rPr lang="en-US" altLang="en-US" dirty="0">
                <a:latin typeface="Arial" panose="020B0604020202020204" pitchFamily="34" charset="0"/>
                <a:ea typeface="ＭＳ Ｐゴシック" panose="020B0600070205080204" pitchFamily="34" charset="-128"/>
              </a:rPr>
              <a:t>	 subpoenas, </a:t>
            </a:r>
          </a:p>
          <a:p>
            <a:r>
              <a:rPr lang="en-US" altLang="en-US" dirty="0">
                <a:latin typeface="Arial" panose="020B0604020202020204" pitchFamily="34" charset="0"/>
                <a:ea typeface="ＭＳ Ｐゴシック" panose="020B0600070205080204" pitchFamily="34" charset="-128"/>
              </a:rPr>
              <a:t>	five day rule,</a:t>
            </a:r>
          </a:p>
          <a:p>
            <a:r>
              <a:rPr lang="en-US" altLang="en-US" dirty="0">
                <a:latin typeface="Arial" panose="020B0604020202020204" pitchFamily="34" charset="0"/>
                <a:ea typeface="ＭＳ Ｐゴシック" panose="020B0600070205080204" pitchFamily="34" charset="-128"/>
              </a:rPr>
              <a:t>	 experts reports</a:t>
            </a:r>
          </a:p>
          <a:p>
            <a:endParaRPr lang="en-US" altLang="en-US" dirty="0">
              <a:latin typeface="Arial" panose="020B0604020202020204" pitchFamily="34" charset="0"/>
              <a:ea typeface="ＭＳ Ｐゴシック" panose="020B0600070205080204" pitchFamily="34" charset="-128"/>
            </a:endParaRPr>
          </a:p>
          <a:p>
            <a:r>
              <a:rPr lang="en-US" altLang="en-US" dirty="0">
                <a:latin typeface="Arial" panose="020B0604020202020204" pitchFamily="34" charset="0"/>
                <a:ea typeface="ＭＳ Ｐゴシック" panose="020B0600070205080204" pitchFamily="34" charset="-128"/>
              </a:rPr>
              <a:t>The parent often has no real meaning of what “due process hearing” means.</a:t>
            </a:r>
          </a:p>
          <a:p>
            <a:r>
              <a:rPr lang="en-US" altLang="en-US" dirty="0">
                <a:latin typeface="Arial" panose="020B0604020202020204" pitchFamily="34" charset="0"/>
                <a:ea typeface="ＭＳ Ｐゴシック" panose="020B0600070205080204" pitchFamily="34" charset="-128"/>
              </a:rPr>
              <a:t>Fails to comply with procedural mechanisms.</a:t>
            </a:r>
          </a:p>
          <a:p>
            <a:r>
              <a:rPr lang="en-US" altLang="en-US" dirty="0">
                <a:latin typeface="Arial" panose="020B0604020202020204" pitchFamily="34" charset="0"/>
                <a:ea typeface="ＭＳ Ｐゴシック" panose="020B0600070205080204" pitchFamily="34" charset="-128"/>
              </a:rPr>
              <a:t>Doesn’t have experts present</a:t>
            </a:r>
          </a:p>
          <a:p>
            <a:r>
              <a:rPr lang="en-US" altLang="en-US" dirty="0">
                <a:latin typeface="Arial" panose="020B0604020202020204" pitchFamily="34" charset="0"/>
                <a:ea typeface="ＭＳ Ｐゴシック" panose="020B0600070205080204" pitchFamily="34" charset="-128"/>
              </a:rPr>
              <a:t>Does not comply with the five day rule</a:t>
            </a:r>
          </a:p>
          <a:p>
            <a:r>
              <a:rPr lang="en-US" altLang="en-US" dirty="0">
                <a:latin typeface="Arial" panose="020B0604020202020204" pitchFamily="34" charset="0"/>
                <a:ea typeface="ＭＳ Ｐゴシック" panose="020B0600070205080204" pitchFamily="34" charset="-128"/>
              </a:rPr>
              <a:t>Treats the hearing as another meeting</a:t>
            </a:r>
          </a:p>
          <a:p>
            <a:endParaRPr lang="en-US" altLang="en-US" dirty="0">
              <a:latin typeface="Arial" panose="020B0604020202020204" pitchFamily="34" charset="0"/>
              <a:ea typeface="ＭＳ Ｐゴシック" panose="020B0600070205080204" pitchFamily="34" charset="-128"/>
            </a:endParaRPr>
          </a:p>
          <a:p>
            <a:r>
              <a:rPr lang="en-US" altLang="en-US" dirty="0">
                <a:latin typeface="Arial" panose="020B0604020202020204" pitchFamily="34" charset="0"/>
                <a:ea typeface="ＭＳ Ｐゴシック" panose="020B0600070205080204" pitchFamily="34" charset="-128"/>
              </a:rPr>
              <a:t>Result: Does not get to present their evidence</a:t>
            </a:r>
          </a:p>
          <a:p>
            <a:r>
              <a:rPr lang="en-US" altLang="en-US" dirty="0">
                <a:latin typeface="Arial" panose="020B0604020202020204" pitchFamily="34" charset="0"/>
                <a:ea typeface="ＭＳ Ｐゴシック" panose="020B0600070205080204" pitchFamily="34" charset="-128"/>
              </a:rPr>
              <a:t>	Does not get to show that the facts when applied to the law support what the parent senses  is the right conclusion.</a:t>
            </a:r>
          </a:p>
          <a:p>
            <a:r>
              <a:rPr lang="en-US" altLang="en-US" dirty="0">
                <a:latin typeface="Arial" panose="020B0604020202020204" pitchFamily="34" charset="0"/>
                <a:ea typeface="ＭＳ Ｐゴシック" panose="020B0600070205080204" pitchFamily="34" charset="-128"/>
              </a:rPr>
              <a:t>Parents don’t win without lawyer. </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C1CA6A5C-1F8C-438B-A637-04A67750A879}"/>
              </a:ext>
            </a:extLst>
          </p:cNvPr>
          <p:cNvSpPr>
            <a:spLocks noGrp="1" noRot="1" noChangeAspect="1" noChangeArrowheads="1" noTextEdit="1"/>
          </p:cNvSpPr>
          <p:nvPr>
            <p:ph type="sldImg"/>
          </p:nvPr>
        </p:nvSpPr>
        <p:spPr>
          <a:ln/>
        </p:spPr>
      </p:sp>
      <p:sp>
        <p:nvSpPr>
          <p:cNvPr id="15363" name="Notes Placeholder 2">
            <a:extLst>
              <a:ext uri="{FF2B5EF4-FFF2-40B4-BE49-F238E27FC236}">
                <a16:creationId xmlns:a16="http://schemas.microsoft.com/office/drawing/2014/main" id="{8968ED8B-B04A-45EE-A708-9E43C6E2142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latin typeface="Arial" panose="020B0604020202020204" pitchFamily="34" charset="0"/>
                <a:ea typeface="ＭＳ Ｐゴシック" panose="020B0600070205080204" pitchFamily="34" charset="-128"/>
              </a:rPr>
              <a:t>-On November 29, 1975, President Gerald Ford signed into law the Education for All Handicapped Children Act. </a:t>
            </a:r>
          </a:p>
          <a:p>
            <a:r>
              <a:rPr lang="en-US" altLang="en-US" dirty="0">
                <a:latin typeface="Arial" panose="020B0604020202020204" pitchFamily="34" charset="0"/>
                <a:ea typeface="ＭＳ Ｐゴシック" panose="020B0600070205080204" pitchFamily="34" charset="-128"/>
              </a:rPr>
              <a:t>-Reauthorized in 2004</a:t>
            </a:r>
          </a:p>
        </p:txBody>
      </p:sp>
      <p:sp>
        <p:nvSpPr>
          <p:cNvPr id="15364" name="Slide Number Placeholder 3">
            <a:extLst>
              <a:ext uri="{FF2B5EF4-FFF2-40B4-BE49-F238E27FC236}">
                <a16:creationId xmlns:a16="http://schemas.microsoft.com/office/drawing/2014/main" id="{E535D2DA-7504-4879-BDDE-E38D5FC9AB7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ea typeface="ＭＳ Ｐゴシック" panose="020B0600070205080204" pitchFamily="34" charset="-128"/>
              </a:defRPr>
            </a:lvl1pPr>
            <a:lvl2pPr marL="742950" indent="-285750">
              <a:defRPr>
                <a:solidFill>
                  <a:schemeClr val="tx1"/>
                </a:solidFill>
                <a:latin typeface="Tahoma" panose="020B0604030504040204" pitchFamily="34" charset="0"/>
                <a:ea typeface="ＭＳ Ｐゴシック" panose="020B0600070205080204" pitchFamily="34" charset="-128"/>
              </a:defRPr>
            </a:lvl2pPr>
            <a:lvl3pPr marL="1143000" indent="-228600">
              <a:defRPr>
                <a:solidFill>
                  <a:schemeClr val="tx1"/>
                </a:solidFill>
                <a:latin typeface="Tahoma" panose="020B0604030504040204" pitchFamily="34" charset="0"/>
                <a:ea typeface="ＭＳ Ｐゴシック" panose="020B0600070205080204" pitchFamily="34" charset="-128"/>
              </a:defRPr>
            </a:lvl3pPr>
            <a:lvl4pPr marL="1600200" indent="-228600">
              <a:defRPr>
                <a:solidFill>
                  <a:schemeClr val="tx1"/>
                </a:solidFill>
                <a:latin typeface="Tahoma" panose="020B0604030504040204" pitchFamily="34" charset="0"/>
                <a:ea typeface="ＭＳ Ｐゴシック" panose="020B0600070205080204" pitchFamily="34" charset="-128"/>
              </a:defRPr>
            </a:lvl4pPr>
            <a:lvl5pPr marL="2057400" indent="-228600">
              <a:defRPr>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Tahoma" panose="020B0604030504040204" pitchFamily="34" charset="0"/>
                <a:ea typeface="ＭＳ Ｐゴシック" panose="020B0600070205080204" pitchFamily="34" charset="-128"/>
              </a:defRPr>
            </a:lvl9pPr>
          </a:lstStyle>
          <a:p>
            <a:fld id="{29390DED-236C-4223-995F-E49003A718FE}" type="slidenum">
              <a:rPr lang="en-US" altLang="en-US">
                <a:latin typeface="Arial" panose="020B0604020202020204" pitchFamily="34" charset="0"/>
              </a:rPr>
              <a:pPr/>
              <a:t>3</a:t>
            </a:fld>
            <a:endParaRPr lang="en-US" altLang="en-US" dirty="0">
              <a:latin typeface="Arial" panose="020B0604020202020204" pitchFamily="34"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a:extLst>
              <a:ext uri="{FF2B5EF4-FFF2-40B4-BE49-F238E27FC236}">
                <a16:creationId xmlns:a16="http://schemas.microsoft.com/office/drawing/2014/main" id="{5D1E0B3C-17B8-40A2-90EF-53CE1A62B72A}"/>
              </a:ext>
            </a:extLst>
          </p:cNvPr>
          <p:cNvSpPr>
            <a:spLocks noGrp="1" noRot="1" noChangeAspect="1" noChangeArrowheads="1" noTextEdit="1"/>
          </p:cNvSpPr>
          <p:nvPr>
            <p:ph type="sldImg"/>
          </p:nvPr>
        </p:nvSpPr>
        <p:spPr>
          <a:ln/>
        </p:spPr>
      </p:sp>
      <p:sp>
        <p:nvSpPr>
          <p:cNvPr id="83971" name="Notes Placeholder 2">
            <a:extLst>
              <a:ext uri="{FF2B5EF4-FFF2-40B4-BE49-F238E27FC236}">
                <a16:creationId xmlns:a16="http://schemas.microsoft.com/office/drawing/2014/main" id="{0C914C87-89F8-45ED-8780-E9D537C894A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a typeface="ＭＳ Ｐゴシック" panose="020B0600070205080204" pitchFamily="34" charset="-128"/>
            </a:endParaRPr>
          </a:p>
        </p:txBody>
      </p:sp>
      <p:sp>
        <p:nvSpPr>
          <p:cNvPr id="83972" name="Slide Number Placeholder 3">
            <a:extLst>
              <a:ext uri="{FF2B5EF4-FFF2-40B4-BE49-F238E27FC236}">
                <a16:creationId xmlns:a16="http://schemas.microsoft.com/office/drawing/2014/main" id="{6167C865-4398-4247-A6AD-8DB401BF016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ea typeface="ＭＳ Ｐゴシック" panose="020B0600070205080204" pitchFamily="34" charset="-128"/>
              </a:defRPr>
            </a:lvl1pPr>
            <a:lvl2pPr marL="742950" indent="-285750">
              <a:defRPr>
                <a:solidFill>
                  <a:schemeClr val="tx1"/>
                </a:solidFill>
                <a:latin typeface="Tahoma" panose="020B0604030504040204" pitchFamily="34" charset="0"/>
                <a:ea typeface="ＭＳ Ｐゴシック" panose="020B0600070205080204" pitchFamily="34" charset="-128"/>
              </a:defRPr>
            </a:lvl2pPr>
            <a:lvl3pPr marL="1143000" indent="-228600">
              <a:defRPr>
                <a:solidFill>
                  <a:schemeClr val="tx1"/>
                </a:solidFill>
                <a:latin typeface="Tahoma" panose="020B0604030504040204" pitchFamily="34" charset="0"/>
                <a:ea typeface="ＭＳ Ｐゴシック" panose="020B0600070205080204" pitchFamily="34" charset="-128"/>
              </a:defRPr>
            </a:lvl3pPr>
            <a:lvl4pPr marL="1600200" indent="-228600">
              <a:defRPr>
                <a:solidFill>
                  <a:schemeClr val="tx1"/>
                </a:solidFill>
                <a:latin typeface="Tahoma" panose="020B0604030504040204" pitchFamily="34" charset="0"/>
                <a:ea typeface="ＭＳ Ｐゴシック" panose="020B0600070205080204" pitchFamily="34" charset="-128"/>
              </a:defRPr>
            </a:lvl4pPr>
            <a:lvl5pPr marL="2057400" indent="-228600">
              <a:defRPr>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Tahoma" panose="020B0604030504040204" pitchFamily="34" charset="0"/>
                <a:ea typeface="ＭＳ Ｐゴシック" panose="020B0600070205080204" pitchFamily="34" charset="-128"/>
              </a:defRPr>
            </a:lvl9pPr>
          </a:lstStyle>
          <a:p>
            <a:fld id="{9049F0F4-531B-419C-8E61-BF969B6F62B3}" type="slidenum">
              <a:rPr lang="en-US" altLang="en-US">
                <a:latin typeface="Arial" panose="020B0604020202020204" pitchFamily="34" charset="0"/>
              </a:rPr>
              <a:pPr/>
              <a:t>34</a:t>
            </a:fld>
            <a:endParaRPr lang="en-US" altLang="en-US" dirty="0">
              <a:latin typeface="Arial" panose="020B0604020202020204" pitchFamily="34"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a:extLst>
              <a:ext uri="{FF2B5EF4-FFF2-40B4-BE49-F238E27FC236}">
                <a16:creationId xmlns:a16="http://schemas.microsoft.com/office/drawing/2014/main" id="{FB352358-BEA1-4D21-9299-3DAF0C83EEFE}"/>
              </a:ext>
            </a:extLst>
          </p:cNvPr>
          <p:cNvSpPr>
            <a:spLocks noGrp="1" noRot="1" noChangeAspect="1" noChangeArrowheads="1" noTextEdit="1"/>
          </p:cNvSpPr>
          <p:nvPr>
            <p:ph type="sldImg"/>
          </p:nvPr>
        </p:nvSpPr>
        <p:spPr>
          <a:ln/>
        </p:spPr>
      </p:sp>
      <p:sp>
        <p:nvSpPr>
          <p:cNvPr id="86019" name="Notes Placeholder 2">
            <a:extLst>
              <a:ext uri="{FF2B5EF4-FFF2-40B4-BE49-F238E27FC236}">
                <a16:creationId xmlns:a16="http://schemas.microsoft.com/office/drawing/2014/main" id="{2F96BF9A-DEDF-423F-8722-FDEAF48A0566}"/>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a typeface="ＭＳ Ｐゴシック" panose="020B0600070205080204" pitchFamily="34" charset="-128"/>
            </a:endParaRPr>
          </a:p>
        </p:txBody>
      </p:sp>
      <p:sp>
        <p:nvSpPr>
          <p:cNvPr id="86020" name="Slide Number Placeholder 3">
            <a:extLst>
              <a:ext uri="{FF2B5EF4-FFF2-40B4-BE49-F238E27FC236}">
                <a16:creationId xmlns:a16="http://schemas.microsoft.com/office/drawing/2014/main" id="{243F6F5B-C1EE-4B83-BD12-F9796F23CBF2}"/>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ea typeface="ＭＳ Ｐゴシック" panose="020B0600070205080204" pitchFamily="34" charset="-128"/>
              </a:defRPr>
            </a:lvl1pPr>
            <a:lvl2pPr marL="750888" indent="-288925">
              <a:defRPr>
                <a:solidFill>
                  <a:schemeClr val="tx1"/>
                </a:solidFill>
                <a:latin typeface="Tahoma" panose="020B0604030504040204" pitchFamily="34" charset="0"/>
                <a:ea typeface="ＭＳ Ｐゴシック" panose="020B0600070205080204" pitchFamily="34" charset="-128"/>
              </a:defRPr>
            </a:lvl2pPr>
            <a:lvl3pPr marL="1155700" indent="-230188">
              <a:defRPr>
                <a:solidFill>
                  <a:schemeClr val="tx1"/>
                </a:solidFill>
                <a:latin typeface="Tahoma" panose="020B0604030504040204" pitchFamily="34" charset="0"/>
                <a:ea typeface="ＭＳ Ｐゴシック" panose="020B0600070205080204" pitchFamily="34" charset="-128"/>
              </a:defRPr>
            </a:lvl3pPr>
            <a:lvl4pPr marL="1617663" indent="-230188">
              <a:defRPr>
                <a:solidFill>
                  <a:schemeClr val="tx1"/>
                </a:solidFill>
                <a:latin typeface="Tahoma" panose="020B0604030504040204" pitchFamily="34" charset="0"/>
                <a:ea typeface="ＭＳ Ｐゴシック" panose="020B0600070205080204" pitchFamily="34" charset="-128"/>
              </a:defRPr>
            </a:lvl4pPr>
            <a:lvl5pPr marL="2081213" indent="-230188">
              <a:defRPr>
                <a:solidFill>
                  <a:schemeClr val="tx1"/>
                </a:solidFill>
                <a:latin typeface="Tahoma" panose="020B0604030504040204" pitchFamily="34" charset="0"/>
                <a:ea typeface="ＭＳ Ｐゴシック" panose="020B0600070205080204" pitchFamily="34" charset="-128"/>
              </a:defRPr>
            </a:lvl5pPr>
            <a:lvl6pPr marL="2538413" indent="-230188" eaLnBrk="0" fontAlgn="base" hangingPunct="0">
              <a:spcBef>
                <a:spcPct val="0"/>
              </a:spcBef>
              <a:spcAft>
                <a:spcPct val="0"/>
              </a:spcAft>
              <a:defRPr>
                <a:solidFill>
                  <a:schemeClr val="tx1"/>
                </a:solidFill>
                <a:latin typeface="Tahoma" panose="020B0604030504040204" pitchFamily="34" charset="0"/>
                <a:ea typeface="ＭＳ Ｐゴシック" panose="020B0600070205080204" pitchFamily="34" charset="-128"/>
              </a:defRPr>
            </a:lvl6pPr>
            <a:lvl7pPr marL="2995613" indent="-230188" eaLnBrk="0" fontAlgn="base" hangingPunct="0">
              <a:spcBef>
                <a:spcPct val="0"/>
              </a:spcBef>
              <a:spcAft>
                <a:spcPct val="0"/>
              </a:spcAft>
              <a:defRPr>
                <a:solidFill>
                  <a:schemeClr val="tx1"/>
                </a:solidFill>
                <a:latin typeface="Tahoma" panose="020B0604030504040204" pitchFamily="34" charset="0"/>
                <a:ea typeface="ＭＳ Ｐゴシック" panose="020B0600070205080204" pitchFamily="34" charset="-128"/>
              </a:defRPr>
            </a:lvl7pPr>
            <a:lvl8pPr marL="3452813" indent="-230188" eaLnBrk="0" fontAlgn="base" hangingPunct="0">
              <a:spcBef>
                <a:spcPct val="0"/>
              </a:spcBef>
              <a:spcAft>
                <a:spcPct val="0"/>
              </a:spcAft>
              <a:defRPr>
                <a:solidFill>
                  <a:schemeClr val="tx1"/>
                </a:solidFill>
                <a:latin typeface="Tahoma" panose="020B0604030504040204" pitchFamily="34" charset="0"/>
                <a:ea typeface="ＭＳ Ｐゴシック" panose="020B0600070205080204" pitchFamily="34" charset="-128"/>
              </a:defRPr>
            </a:lvl8pPr>
            <a:lvl9pPr marL="3910013" indent="-230188" eaLnBrk="0" fontAlgn="base" hangingPunct="0">
              <a:spcBef>
                <a:spcPct val="0"/>
              </a:spcBef>
              <a:spcAft>
                <a:spcPct val="0"/>
              </a:spcAft>
              <a:defRPr>
                <a:solidFill>
                  <a:schemeClr val="tx1"/>
                </a:solidFill>
                <a:latin typeface="Tahoma" panose="020B0604030504040204" pitchFamily="34" charset="0"/>
                <a:ea typeface="ＭＳ Ｐゴシック" panose="020B0600070205080204" pitchFamily="34" charset="-128"/>
              </a:defRPr>
            </a:lvl9pPr>
          </a:lstStyle>
          <a:p>
            <a:fld id="{056B8FB0-2900-4407-825C-B2F99D0D0198}" type="slidenum">
              <a:rPr lang="en-US" altLang="en-US">
                <a:latin typeface="Arial" panose="020B0604020202020204" pitchFamily="34" charset="0"/>
              </a:rPr>
              <a:pPr/>
              <a:t>35</a:t>
            </a:fld>
            <a:endParaRPr lang="en-US" altLang="en-US" dirty="0">
              <a:latin typeface="Arial" panose="020B0604020202020204" pitchFamily="34"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a:extLst>
              <a:ext uri="{FF2B5EF4-FFF2-40B4-BE49-F238E27FC236}">
                <a16:creationId xmlns:a16="http://schemas.microsoft.com/office/drawing/2014/main" id="{27C7FBDD-219E-4370-923B-75C7920D445A}"/>
              </a:ext>
            </a:extLst>
          </p:cNvPr>
          <p:cNvSpPr>
            <a:spLocks noGrp="1" noRot="1" noChangeAspect="1" noChangeArrowheads="1" noTextEdit="1"/>
          </p:cNvSpPr>
          <p:nvPr>
            <p:ph type="sldImg"/>
          </p:nvPr>
        </p:nvSpPr>
        <p:spPr>
          <a:ln/>
        </p:spPr>
      </p:sp>
      <p:sp>
        <p:nvSpPr>
          <p:cNvPr id="88067" name="Notes Placeholder 2">
            <a:extLst>
              <a:ext uri="{FF2B5EF4-FFF2-40B4-BE49-F238E27FC236}">
                <a16:creationId xmlns:a16="http://schemas.microsoft.com/office/drawing/2014/main" id="{9D366276-8C13-4E86-AC42-7B3FD246D71A}"/>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a typeface="ＭＳ Ｐゴシック" panose="020B0600070205080204" pitchFamily="34" charset="-128"/>
            </a:endParaRPr>
          </a:p>
        </p:txBody>
      </p:sp>
      <p:sp>
        <p:nvSpPr>
          <p:cNvPr id="88068" name="Slide Number Placeholder 3">
            <a:extLst>
              <a:ext uri="{FF2B5EF4-FFF2-40B4-BE49-F238E27FC236}">
                <a16:creationId xmlns:a16="http://schemas.microsoft.com/office/drawing/2014/main" id="{53090B0F-BE3D-498D-881E-3E5D8A48FC80}"/>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ea typeface="ＭＳ Ｐゴシック" panose="020B0600070205080204" pitchFamily="34" charset="-128"/>
              </a:defRPr>
            </a:lvl1pPr>
            <a:lvl2pPr marL="750888" indent="-288925">
              <a:defRPr>
                <a:solidFill>
                  <a:schemeClr val="tx1"/>
                </a:solidFill>
                <a:latin typeface="Tahoma" panose="020B0604030504040204" pitchFamily="34" charset="0"/>
                <a:ea typeface="ＭＳ Ｐゴシック" panose="020B0600070205080204" pitchFamily="34" charset="-128"/>
              </a:defRPr>
            </a:lvl2pPr>
            <a:lvl3pPr marL="1155700" indent="-230188">
              <a:defRPr>
                <a:solidFill>
                  <a:schemeClr val="tx1"/>
                </a:solidFill>
                <a:latin typeface="Tahoma" panose="020B0604030504040204" pitchFamily="34" charset="0"/>
                <a:ea typeface="ＭＳ Ｐゴシック" panose="020B0600070205080204" pitchFamily="34" charset="-128"/>
              </a:defRPr>
            </a:lvl3pPr>
            <a:lvl4pPr marL="1617663" indent="-230188">
              <a:defRPr>
                <a:solidFill>
                  <a:schemeClr val="tx1"/>
                </a:solidFill>
                <a:latin typeface="Tahoma" panose="020B0604030504040204" pitchFamily="34" charset="0"/>
                <a:ea typeface="ＭＳ Ｐゴシック" panose="020B0600070205080204" pitchFamily="34" charset="-128"/>
              </a:defRPr>
            </a:lvl4pPr>
            <a:lvl5pPr marL="2081213" indent="-230188">
              <a:defRPr>
                <a:solidFill>
                  <a:schemeClr val="tx1"/>
                </a:solidFill>
                <a:latin typeface="Tahoma" panose="020B0604030504040204" pitchFamily="34" charset="0"/>
                <a:ea typeface="ＭＳ Ｐゴシック" panose="020B0600070205080204" pitchFamily="34" charset="-128"/>
              </a:defRPr>
            </a:lvl5pPr>
            <a:lvl6pPr marL="2538413" indent="-230188" eaLnBrk="0" fontAlgn="base" hangingPunct="0">
              <a:spcBef>
                <a:spcPct val="0"/>
              </a:spcBef>
              <a:spcAft>
                <a:spcPct val="0"/>
              </a:spcAft>
              <a:defRPr>
                <a:solidFill>
                  <a:schemeClr val="tx1"/>
                </a:solidFill>
                <a:latin typeface="Tahoma" panose="020B0604030504040204" pitchFamily="34" charset="0"/>
                <a:ea typeface="ＭＳ Ｐゴシック" panose="020B0600070205080204" pitchFamily="34" charset="-128"/>
              </a:defRPr>
            </a:lvl6pPr>
            <a:lvl7pPr marL="2995613" indent="-230188" eaLnBrk="0" fontAlgn="base" hangingPunct="0">
              <a:spcBef>
                <a:spcPct val="0"/>
              </a:spcBef>
              <a:spcAft>
                <a:spcPct val="0"/>
              </a:spcAft>
              <a:defRPr>
                <a:solidFill>
                  <a:schemeClr val="tx1"/>
                </a:solidFill>
                <a:latin typeface="Tahoma" panose="020B0604030504040204" pitchFamily="34" charset="0"/>
                <a:ea typeface="ＭＳ Ｐゴシック" panose="020B0600070205080204" pitchFamily="34" charset="-128"/>
              </a:defRPr>
            </a:lvl7pPr>
            <a:lvl8pPr marL="3452813" indent="-230188" eaLnBrk="0" fontAlgn="base" hangingPunct="0">
              <a:spcBef>
                <a:spcPct val="0"/>
              </a:spcBef>
              <a:spcAft>
                <a:spcPct val="0"/>
              </a:spcAft>
              <a:defRPr>
                <a:solidFill>
                  <a:schemeClr val="tx1"/>
                </a:solidFill>
                <a:latin typeface="Tahoma" panose="020B0604030504040204" pitchFamily="34" charset="0"/>
                <a:ea typeface="ＭＳ Ｐゴシック" panose="020B0600070205080204" pitchFamily="34" charset="-128"/>
              </a:defRPr>
            </a:lvl8pPr>
            <a:lvl9pPr marL="3910013" indent="-230188" eaLnBrk="0" fontAlgn="base" hangingPunct="0">
              <a:spcBef>
                <a:spcPct val="0"/>
              </a:spcBef>
              <a:spcAft>
                <a:spcPct val="0"/>
              </a:spcAft>
              <a:defRPr>
                <a:solidFill>
                  <a:schemeClr val="tx1"/>
                </a:solidFill>
                <a:latin typeface="Tahoma" panose="020B0604030504040204" pitchFamily="34" charset="0"/>
                <a:ea typeface="ＭＳ Ｐゴシック" panose="020B0600070205080204" pitchFamily="34" charset="-128"/>
              </a:defRPr>
            </a:lvl9pPr>
          </a:lstStyle>
          <a:p>
            <a:fld id="{12E2E2B3-E55C-4964-9A7C-3AE567A247E2}" type="slidenum">
              <a:rPr lang="en-US" altLang="en-US">
                <a:latin typeface="Arial" panose="020B0604020202020204" pitchFamily="34" charset="0"/>
              </a:rPr>
              <a:pPr/>
              <a:t>36</a:t>
            </a:fld>
            <a:endParaRPr lang="en-US" altLang="en-US" dirty="0">
              <a:latin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a:extLst>
              <a:ext uri="{FF2B5EF4-FFF2-40B4-BE49-F238E27FC236}">
                <a16:creationId xmlns:a16="http://schemas.microsoft.com/office/drawing/2014/main" id="{E2752C57-0FF4-43EE-8AF5-BFABA8638573}"/>
              </a:ext>
            </a:extLst>
          </p:cNvPr>
          <p:cNvSpPr>
            <a:spLocks noGrp="1" noRot="1" noChangeAspect="1" noChangeArrowheads="1" noTextEdit="1"/>
          </p:cNvSpPr>
          <p:nvPr>
            <p:ph type="sldImg"/>
          </p:nvPr>
        </p:nvSpPr>
        <p:spPr>
          <a:ln/>
        </p:spPr>
      </p:sp>
      <p:sp>
        <p:nvSpPr>
          <p:cNvPr id="19459" name="Notes Placeholder 2">
            <a:extLst>
              <a:ext uri="{FF2B5EF4-FFF2-40B4-BE49-F238E27FC236}">
                <a16:creationId xmlns:a16="http://schemas.microsoft.com/office/drawing/2014/main" id="{06946E5D-61EB-4A4A-B497-9B481168291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a typeface="ＭＳ Ｐゴシック" panose="020B0600070205080204" pitchFamily="34" charset="-128"/>
            </a:endParaRPr>
          </a:p>
        </p:txBody>
      </p:sp>
      <p:sp>
        <p:nvSpPr>
          <p:cNvPr id="19460" name="Slide Number Placeholder 3">
            <a:extLst>
              <a:ext uri="{FF2B5EF4-FFF2-40B4-BE49-F238E27FC236}">
                <a16:creationId xmlns:a16="http://schemas.microsoft.com/office/drawing/2014/main" id="{093DD573-7726-48F5-B99A-9857DE48BC9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ea typeface="ＭＳ Ｐゴシック" panose="020B0600070205080204" pitchFamily="34" charset="-128"/>
              </a:defRPr>
            </a:lvl1pPr>
            <a:lvl2pPr marL="742950" indent="-285750">
              <a:defRPr>
                <a:solidFill>
                  <a:schemeClr val="tx1"/>
                </a:solidFill>
                <a:latin typeface="Tahoma" panose="020B0604030504040204" pitchFamily="34" charset="0"/>
                <a:ea typeface="ＭＳ Ｐゴシック" panose="020B0600070205080204" pitchFamily="34" charset="-128"/>
              </a:defRPr>
            </a:lvl2pPr>
            <a:lvl3pPr marL="1143000" indent="-228600">
              <a:defRPr>
                <a:solidFill>
                  <a:schemeClr val="tx1"/>
                </a:solidFill>
                <a:latin typeface="Tahoma" panose="020B0604030504040204" pitchFamily="34" charset="0"/>
                <a:ea typeface="ＭＳ Ｐゴシック" panose="020B0600070205080204" pitchFamily="34" charset="-128"/>
              </a:defRPr>
            </a:lvl3pPr>
            <a:lvl4pPr marL="1600200" indent="-228600">
              <a:defRPr>
                <a:solidFill>
                  <a:schemeClr val="tx1"/>
                </a:solidFill>
                <a:latin typeface="Tahoma" panose="020B0604030504040204" pitchFamily="34" charset="0"/>
                <a:ea typeface="ＭＳ Ｐゴシック" panose="020B0600070205080204" pitchFamily="34" charset="-128"/>
              </a:defRPr>
            </a:lvl4pPr>
            <a:lvl5pPr marL="2057400" indent="-228600">
              <a:defRPr>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Tahoma" panose="020B0604030504040204" pitchFamily="34" charset="0"/>
                <a:ea typeface="ＭＳ Ｐゴシック" panose="020B0600070205080204" pitchFamily="34" charset="-128"/>
              </a:defRPr>
            </a:lvl9pPr>
          </a:lstStyle>
          <a:p>
            <a:fld id="{D7B2AC9A-A07A-4DEE-BD38-6714B70F752D}" type="slidenum">
              <a:rPr lang="en-US" altLang="en-US">
                <a:latin typeface="Arial" panose="020B0604020202020204" pitchFamily="34" charset="0"/>
              </a:rPr>
              <a:pPr/>
              <a:t>4</a:t>
            </a:fld>
            <a:endParaRPr lang="en-US" altLang="en-US" dirty="0">
              <a:latin typeface="Arial" panose="020B060402020202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10D1E4BD-A6CC-430A-8926-7D99895E71D2}"/>
              </a:ext>
            </a:extLst>
          </p:cNvPr>
          <p:cNvSpPr>
            <a:spLocks noGrp="1" noRot="1" noChangeAspect="1" noChangeArrowheads="1" noTextEdit="1"/>
          </p:cNvSpPr>
          <p:nvPr>
            <p:ph type="sldImg"/>
          </p:nvPr>
        </p:nvSpPr>
        <p:spPr>
          <a:ln/>
        </p:spPr>
      </p:sp>
      <p:sp>
        <p:nvSpPr>
          <p:cNvPr id="21507" name="Rectangle 3">
            <a:extLst>
              <a:ext uri="{FF2B5EF4-FFF2-40B4-BE49-F238E27FC236}">
                <a16:creationId xmlns:a16="http://schemas.microsoft.com/office/drawing/2014/main" id="{77469E6C-2FFE-45E6-BAF3-BD1A6190C7B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latin typeface="Arial" panose="020B0604020202020204" pitchFamily="34" charset="0"/>
                <a:ea typeface="ＭＳ Ｐゴシック" panose="020B0600070205080204" pitchFamily="34" charset="-128"/>
              </a:rPr>
              <a:t>Name the participant</a:t>
            </a:r>
          </a:p>
          <a:p>
            <a:r>
              <a:rPr lang="en-US" altLang="en-US" dirty="0">
                <a:latin typeface="Arial" panose="020B0604020202020204" pitchFamily="34" charset="0"/>
                <a:ea typeface="ＭＳ Ｐゴシック" panose="020B0600070205080204" pitchFamily="34" charset="-128"/>
              </a:rPr>
              <a:t>Count up the numbers</a:t>
            </a:r>
          </a:p>
          <a:p>
            <a:r>
              <a:rPr lang="en-US" altLang="en-US" dirty="0">
                <a:latin typeface="Arial" panose="020B0604020202020204" pitchFamily="34" charset="0"/>
                <a:ea typeface="ＭＳ Ｐゴシック" panose="020B0600070205080204" pitchFamily="34" charset="-128"/>
              </a:rPr>
              <a:t>Intimidating. Bring a friend</a:t>
            </a:r>
          </a:p>
          <a:p>
            <a:r>
              <a:rPr lang="en-US" altLang="en-US" dirty="0">
                <a:latin typeface="Arial" panose="020B0604020202020204" pitchFamily="34" charset="0"/>
                <a:ea typeface="ＭＳ Ｐゴシック" panose="020B0600070205080204" pitchFamily="34" charset="-128"/>
              </a:rPr>
              <a:t>Know how much time you have</a:t>
            </a:r>
          </a:p>
          <a:p>
            <a:r>
              <a:rPr lang="en-US" altLang="en-US" dirty="0">
                <a:latin typeface="Arial" panose="020B0604020202020204" pitchFamily="34" charset="0"/>
                <a:ea typeface="ＭＳ Ｐゴシック" panose="020B0600070205080204" pitchFamily="34" charset="-128"/>
              </a:rPr>
              <a:t>Expertise Level of the participants</a:t>
            </a:r>
          </a:p>
          <a:p>
            <a:r>
              <a:rPr lang="en-US" altLang="en-US" dirty="0">
                <a:latin typeface="Arial" panose="020B0604020202020204" pitchFamily="34" charset="0"/>
                <a:ea typeface="ＭＳ Ｐゴシック" panose="020B0600070205080204" pitchFamily="34" charset="-128"/>
              </a:rPr>
              <a:t>	ie. training in their respective fields</a:t>
            </a:r>
          </a:p>
          <a:p>
            <a:r>
              <a:rPr lang="en-US" altLang="en-US" dirty="0">
                <a:latin typeface="Arial" panose="020B0604020202020204" pitchFamily="34" charset="0"/>
                <a:ea typeface="ＭＳ Ｐゴシック" panose="020B0600070205080204" pitchFamily="34" charset="-128"/>
              </a:rPr>
              <a:t>Result 6:1 negotiating disadvantage with the controlling participants speaking in a language that the parents do not understand.</a:t>
            </a:r>
          </a:p>
          <a:p>
            <a:endParaRPr lang="en-US" altLang="en-US" dirty="0">
              <a:latin typeface="Arial" panose="020B0604020202020204" pitchFamily="34" charset="0"/>
              <a:ea typeface="ＭＳ Ｐゴシック" panose="020B0600070205080204" pitchFamily="34" charset="-128"/>
            </a:endParaRPr>
          </a:p>
          <a:p>
            <a:r>
              <a:rPr lang="en-US" altLang="en-US" dirty="0">
                <a:latin typeface="Arial" panose="020B0604020202020204" pitchFamily="34" charset="0"/>
                <a:ea typeface="ＭＳ Ｐゴシック" panose="020B0600070205080204" pitchFamily="34" charset="-128"/>
              </a:rPr>
              <a:t>In addition, the “team” must complete all the meetings scheduled for that day.</a:t>
            </a:r>
          </a:p>
          <a:p>
            <a:endParaRPr lang="en-US" altLang="en-US" dirty="0">
              <a:latin typeface="Arial" panose="020B0604020202020204" pitchFamily="34" charset="0"/>
              <a:ea typeface="ＭＳ Ｐゴシック" panose="020B0600070205080204" pitchFamily="34" charset="-128"/>
            </a:endParaRPr>
          </a:p>
          <a:p>
            <a:r>
              <a:rPr lang="en-US" altLang="en-US" dirty="0">
                <a:latin typeface="Arial" panose="020B0604020202020204" pitchFamily="34" charset="0"/>
                <a:ea typeface="ＭＳ Ｐゴシック" panose="020B0600070205080204" pitchFamily="34" charset="-128"/>
              </a:rPr>
              <a:t>Pre planning, proposals, meetings and drafts prepared by professional team members to speed things along.</a:t>
            </a:r>
          </a:p>
          <a:p>
            <a:endParaRPr lang="en-US" altLang="en-US" dirty="0">
              <a:latin typeface="Arial" panose="020B0604020202020204" pitchFamily="34" charset="0"/>
              <a:ea typeface="ＭＳ Ｐゴシック" panose="020B0600070205080204" pitchFamily="34" charset="-128"/>
            </a:endParaRPr>
          </a:p>
          <a:p>
            <a:r>
              <a:rPr lang="en-US" altLang="en-US" dirty="0">
                <a:latin typeface="Arial" panose="020B0604020202020204" pitchFamily="34" charset="0"/>
                <a:ea typeface="ＭＳ Ｐゴシック" panose="020B0600070205080204" pitchFamily="34" charset="-128"/>
              </a:rPr>
              <a:t>	Result: Conclusions are quickly presented to an overwhelmed parent.</a:t>
            </a:r>
          </a:p>
          <a:p>
            <a:endParaRPr lang="en-US" altLang="en-US" dirty="0">
              <a:latin typeface="Arial" panose="020B0604020202020204" pitchFamily="34" charset="0"/>
              <a:ea typeface="ＭＳ Ｐゴシック" panose="020B0600070205080204" pitchFamily="34" charset="-128"/>
            </a:endParaRPr>
          </a:p>
          <a:p>
            <a:r>
              <a:rPr lang="en-US" altLang="en-US" dirty="0">
                <a:latin typeface="Arial" panose="020B0604020202020204" pitchFamily="34" charset="0"/>
                <a:ea typeface="ＭＳ Ｐゴシック" panose="020B0600070205080204" pitchFamily="34" charset="-128"/>
              </a:rPr>
              <a:t>The advocate slows the process down.</a:t>
            </a:r>
          </a:p>
          <a:p>
            <a:r>
              <a:rPr lang="en-US" altLang="en-US" dirty="0">
                <a:latin typeface="Arial" panose="020B0604020202020204" pitchFamily="34" charset="0"/>
                <a:ea typeface="ＭＳ Ｐゴシック" panose="020B0600070205080204" pitchFamily="34" charset="-128"/>
              </a:rPr>
              <a:t>	Requires Explanations and Examples</a:t>
            </a:r>
          </a:p>
          <a:p>
            <a:r>
              <a:rPr lang="en-US" altLang="en-US" dirty="0">
                <a:latin typeface="Arial" panose="020B0604020202020204" pitchFamily="34" charset="0"/>
                <a:ea typeface="ＭＳ Ｐゴシック" panose="020B0600070205080204" pitchFamily="34" charset="-128"/>
              </a:rPr>
              <a:t>	Ask questions</a:t>
            </a:r>
          </a:p>
          <a:p>
            <a:r>
              <a:rPr lang="en-US" altLang="en-US" dirty="0">
                <a:latin typeface="Arial" panose="020B0604020202020204" pitchFamily="34" charset="0"/>
                <a:ea typeface="ＭＳ Ｐゴシック" panose="020B0600070205080204" pitchFamily="34" charset="-128"/>
              </a:rPr>
              <a:t>	Makes it safe for the parent to present their views</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id="{C9DE2E34-6913-47CB-B265-CD502E4B06C4}"/>
              </a:ext>
            </a:extLst>
          </p:cNvPr>
          <p:cNvSpPr>
            <a:spLocks noGrp="1" noRot="1" noChangeAspect="1" noChangeArrowheads="1" noTextEdit="1"/>
          </p:cNvSpPr>
          <p:nvPr>
            <p:ph type="sldImg"/>
          </p:nvPr>
        </p:nvSpPr>
        <p:spPr>
          <a:ln/>
        </p:spPr>
      </p:sp>
      <p:sp>
        <p:nvSpPr>
          <p:cNvPr id="17411" name="Notes Placeholder 2">
            <a:extLst>
              <a:ext uri="{FF2B5EF4-FFF2-40B4-BE49-F238E27FC236}">
                <a16:creationId xmlns:a16="http://schemas.microsoft.com/office/drawing/2014/main" id="{8FBABE41-B21A-4F3B-91CF-F6F01FBB5969}"/>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a typeface="ＭＳ Ｐゴシック" panose="020B0600070205080204" pitchFamily="34" charset="-128"/>
            </a:endParaRPr>
          </a:p>
        </p:txBody>
      </p:sp>
      <p:sp>
        <p:nvSpPr>
          <p:cNvPr id="17412" name="Slide Number Placeholder 3">
            <a:extLst>
              <a:ext uri="{FF2B5EF4-FFF2-40B4-BE49-F238E27FC236}">
                <a16:creationId xmlns:a16="http://schemas.microsoft.com/office/drawing/2014/main" id="{97947742-B6C1-4820-9A5E-6428BC16F054}"/>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ea typeface="ＭＳ Ｐゴシック" panose="020B0600070205080204" pitchFamily="34" charset="-128"/>
              </a:defRPr>
            </a:lvl1pPr>
            <a:lvl2pPr marL="750888" indent="-288925">
              <a:defRPr>
                <a:solidFill>
                  <a:schemeClr val="tx1"/>
                </a:solidFill>
                <a:latin typeface="Tahoma" panose="020B0604030504040204" pitchFamily="34" charset="0"/>
                <a:ea typeface="ＭＳ Ｐゴシック" panose="020B0600070205080204" pitchFamily="34" charset="-128"/>
              </a:defRPr>
            </a:lvl2pPr>
            <a:lvl3pPr marL="1155700" indent="-230188">
              <a:defRPr>
                <a:solidFill>
                  <a:schemeClr val="tx1"/>
                </a:solidFill>
                <a:latin typeface="Tahoma" panose="020B0604030504040204" pitchFamily="34" charset="0"/>
                <a:ea typeface="ＭＳ Ｐゴシック" panose="020B0600070205080204" pitchFamily="34" charset="-128"/>
              </a:defRPr>
            </a:lvl3pPr>
            <a:lvl4pPr marL="1617663" indent="-230188">
              <a:defRPr>
                <a:solidFill>
                  <a:schemeClr val="tx1"/>
                </a:solidFill>
                <a:latin typeface="Tahoma" panose="020B0604030504040204" pitchFamily="34" charset="0"/>
                <a:ea typeface="ＭＳ Ｐゴシック" panose="020B0600070205080204" pitchFamily="34" charset="-128"/>
              </a:defRPr>
            </a:lvl4pPr>
            <a:lvl5pPr marL="2081213" indent="-230188">
              <a:defRPr>
                <a:solidFill>
                  <a:schemeClr val="tx1"/>
                </a:solidFill>
                <a:latin typeface="Tahoma" panose="020B0604030504040204" pitchFamily="34" charset="0"/>
                <a:ea typeface="ＭＳ Ｐゴシック" panose="020B0600070205080204" pitchFamily="34" charset="-128"/>
              </a:defRPr>
            </a:lvl5pPr>
            <a:lvl6pPr marL="2538413" indent="-230188" eaLnBrk="0" fontAlgn="base" hangingPunct="0">
              <a:spcBef>
                <a:spcPct val="0"/>
              </a:spcBef>
              <a:spcAft>
                <a:spcPct val="0"/>
              </a:spcAft>
              <a:defRPr>
                <a:solidFill>
                  <a:schemeClr val="tx1"/>
                </a:solidFill>
                <a:latin typeface="Tahoma" panose="020B0604030504040204" pitchFamily="34" charset="0"/>
                <a:ea typeface="ＭＳ Ｐゴシック" panose="020B0600070205080204" pitchFamily="34" charset="-128"/>
              </a:defRPr>
            </a:lvl6pPr>
            <a:lvl7pPr marL="2995613" indent="-230188" eaLnBrk="0" fontAlgn="base" hangingPunct="0">
              <a:spcBef>
                <a:spcPct val="0"/>
              </a:spcBef>
              <a:spcAft>
                <a:spcPct val="0"/>
              </a:spcAft>
              <a:defRPr>
                <a:solidFill>
                  <a:schemeClr val="tx1"/>
                </a:solidFill>
                <a:latin typeface="Tahoma" panose="020B0604030504040204" pitchFamily="34" charset="0"/>
                <a:ea typeface="ＭＳ Ｐゴシック" panose="020B0600070205080204" pitchFamily="34" charset="-128"/>
              </a:defRPr>
            </a:lvl7pPr>
            <a:lvl8pPr marL="3452813" indent="-230188" eaLnBrk="0" fontAlgn="base" hangingPunct="0">
              <a:spcBef>
                <a:spcPct val="0"/>
              </a:spcBef>
              <a:spcAft>
                <a:spcPct val="0"/>
              </a:spcAft>
              <a:defRPr>
                <a:solidFill>
                  <a:schemeClr val="tx1"/>
                </a:solidFill>
                <a:latin typeface="Tahoma" panose="020B0604030504040204" pitchFamily="34" charset="0"/>
                <a:ea typeface="ＭＳ Ｐゴシック" panose="020B0600070205080204" pitchFamily="34" charset="-128"/>
              </a:defRPr>
            </a:lvl8pPr>
            <a:lvl9pPr marL="3910013" indent="-230188" eaLnBrk="0" fontAlgn="base" hangingPunct="0">
              <a:spcBef>
                <a:spcPct val="0"/>
              </a:spcBef>
              <a:spcAft>
                <a:spcPct val="0"/>
              </a:spcAft>
              <a:defRPr>
                <a:solidFill>
                  <a:schemeClr val="tx1"/>
                </a:solidFill>
                <a:latin typeface="Tahoma" panose="020B0604030504040204" pitchFamily="34" charset="0"/>
                <a:ea typeface="ＭＳ Ｐゴシック" panose="020B0600070205080204" pitchFamily="34" charset="-128"/>
              </a:defRPr>
            </a:lvl9pPr>
          </a:lstStyle>
          <a:p>
            <a:fld id="{C4D8638A-5807-4715-92F5-D2A031C894B6}" type="slidenum">
              <a:rPr lang="en-US" altLang="en-US">
                <a:latin typeface="Arial" panose="020B0604020202020204" pitchFamily="34" charset="0"/>
              </a:rPr>
              <a:pPr/>
              <a:t>6</a:t>
            </a:fld>
            <a:endParaRPr lang="en-US" altLang="en-US" dirty="0">
              <a:latin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a:extLst>
              <a:ext uri="{FF2B5EF4-FFF2-40B4-BE49-F238E27FC236}">
                <a16:creationId xmlns:a16="http://schemas.microsoft.com/office/drawing/2014/main" id="{9C2AFAE5-1E96-4D23-8612-2D006E1D42A1}"/>
              </a:ext>
            </a:extLst>
          </p:cNvPr>
          <p:cNvSpPr>
            <a:spLocks noGrp="1" noRot="1" noChangeAspect="1" noChangeArrowheads="1" noTextEdit="1"/>
          </p:cNvSpPr>
          <p:nvPr>
            <p:ph type="sldImg"/>
          </p:nvPr>
        </p:nvSpPr>
        <p:spPr>
          <a:ln/>
        </p:spPr>
      </p:sp>
      <p:sp>
        <p:nvSpPr>
          <p:cNvPr id="23555" name="Notes Placeholder 2">
            <a:extLst>
              <a:ext uri="{FF2B5EF4-FFF2-40B4-BE49-F238E27FC236}">
                <a16:creationId xmlns:a16="http://schemas.microsoft.com/office/drawing/2014/main" id="{2D1406FF-2539-4D74-81F7-1F4CFF38D31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latin typeface="Arial" panose="020B0604020202020204" pitchFamily="34" charset="0"/>
                <a:ea typeface="ＭＳ Ｐゴシック" panose="020B0600070205080204" pitchFamily="34" charset="-128"/>
              </a:rPr>
              <a:t>It is a collaborative process. The process is about learning about the child and documenting what we know in the PLAAPF</a:t>
            </a:r>
          </a:p>
        </p:txBody>
      </p:sp>
      <p:sp>
        <p:nvSpPr>
          <p:cNvPr id="23556" name="Slide Number Placeholder 3">
            <a:extLst>
              <a:ext uri="{FF2B5EF4-FFF2-40B4-BE49-F238E27FC236}">
                <a16:creationId xmlns:a16="http://schemas.microsoft.com/office/drawing/2014/main" id="{9376E1DE-3791-429D-9263-5779607AAAA9}"/>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ea typeface="ＭＳ Ｐゴシック" panose="020B0600070205080204" pitchFamily="34" charset="-128"/>
              </a:defRPr>
            </a:lvl1pPr>
            <a:lvl2pPr marL="750888" indent="-288925">
              <a:defRPr>
                <a:solidFill>
                  <a:schemeClr val="tx1"/>
                </a:solidFill>
                <a:latin typeface="Tahoma" panose="020B0604030504040204" pitchFamily="34" charset="0"/>
                <a:ea typeface="ＭＳ Ｐゴシック" panose="020B0600070205080204" pitchFamily="34" charset="-128"/>
              </a:defRPr>
            </a:lvl2pPr>
            <a:lvl3pPr marL="1155700" indent="-230188">
              <a:defRPr>
                <a:solidFill>
                  <a:schemeClr val="tx1"/>
                </a:solidFill>
                <a:latin typeface="Tahoma" panose="020B0604030504040204" pitchFamily="34" charset="0"/>
                <a:ea typeface="ＭＳ Ｐゴシック" panose="020B0600070205080204" pitchFamily="34" charset="-128"/>
              </a:defRPr>
            </a:lvl3pPr>
            <a:lvl4pPr marL="1617663" indent="-230188">
              <a:defRPr>
                <a:solidFill>
                  <a:schemeClr val="tx1"/>
                </a:solidFill>
                <a:latin typeface="Tahoma" panose="020B0604030504040204" pitchFamily="34" charset="0"/>
                <a:ea typeface="ＭＳ Ｐゴシック" panose="020B0600070205080204" pitchFamily="34" charset="-128"/>
              </a:defRPr>
            </a:lvl4pPr>
            <a:lvl5pPr marL="2081213" indent="-230188">
              <a:defRPr>
                <a:solidFill>
                  <a:schemeClr val="tx1"/>
                </a:solidFill>
                <a:latin typeface="Tahoma" panose="020B0604030504040204" pitchFamily="34" charset="0"/>
                <a:ea typeface="ＭＳ Ｐゴシック" panose="020B0600070205080204" pitchFamily="34" charset="-128"/>
              </a:defRPr>
            </a:lvl5pPr>
            <a:lvl6pPr marL="2538413" indent="-230188" eaLnBrk="0" fontAlgn="base" hangingPunct="0">
              <a:spcBef>
                <a:spcPct val="0"/>
              </a:spcBef>
              <a:spcAft>
                <a:spcPct val="0"/>
              </a:spcAft>
              <a:defRPr>
                <a:solidFill>
                  <a:schemeClr val="tx1"/>
                </a:solidFill>
                <a:latin typeface="Tahoma" panose="020B0604030504040204" pitchFamily="34" charset="0"/>
                <a:ea typeface="ＭＳ Ｐゴシック" panose="020B0600070205080204" pitchFamily="34" charset="-128"/>
              </a:defRPr>
            </a:lvl6pPr>
            <a:lvl7pPr marL="2995613" indent="-230188" eaLnBrk="0" fontAlgn="base" hangingPunct="0">
              <a:spcBef>
                <a:spcPct val="0"/>
              </a:spcBef>
              <a:spcAft>
                <a:spcPct val="0"/>
              </a:spcAft>
              <a:defRPr>
                <a:solidFill>
                  <a:schemeClr val="tx1"/>
                </a:solidFill>
                <a:latin typeface="Tahoma" panose="020B0604030504040204" pitchFamily="34" charset="0"/>
                <a:ea typeface="ＭＳ Ｐゴシック" panose="020B0600070205080204" pitchFamily="34" charset="-128"/>
              </a:defRPr>
            </a:lvl7pPr>
            <a:lvl8pPr marL="3452813" indent="-230188" eaLnBrk="0" fontAlgn="base" hangingPunct="0">
              <a:spcBef>
                <a:spcPct val="0"/>
              </a:spcBef>
              <a:spcAft>
                <a:spcPct val="0"/>
              </a:spcAft>
              <a:defRPr>
                <a:solidFill>
                  <a:schemeClr val="tx1"/>
                </a:solidFill>
                <a:latin typeface="Tahoma" panose="020B0604030504040204" pitchFamily="34" charset="0"/>
                <a:ea typeface="ＭＳ Ｐゴシック" panose="020B0600070205080204" pitchFamily="34" charset="-128"/>
              </a:defRPr>
            </a:lvl8pPr>
            <a:lvl9pPr marL="3910013" indent="-230188" eaLnBrk="0" fontAlgn="base" hangingPunct="0">
              <a:spcBef>
                <a:spcPct val="0"/>
              </a:spcBef>
              <a:spcAft>
                <a:spcPct val="0"/>
              </a:spcAft>
              <a:defRPr>
                <a:solidFill>
                  <a:schemeClr val="tx1"/>
                </a:solidFill>
                <a:latin typeface="Tahoma" panose="020B0604030504040204" pitchFamily="34" charset="0"/>
                <a:ea typeface="ＭＳ Ｐゴシック" panose="020B0600070205080204" pitchFamily="34" charset="-128"/>
              </a:defRPr>
            </a:lvl9pPr>
          </a:lstStyle>
          <a:p>
            <a:fld id="{7E73AAEB-9D21-4C85-918C-0D21113AB911}" type="slidenum">
              <a:rPr lang="en-US" altLang="en-US">
                <a:latin typeface="Arial" panose="020B0604020202020204" pitchFamily="34" charset="0"/>
              </a:rPr>
              <a:pPr/>
              <a:t>7</a:t>
            </a:fld>
            <a:endParaRPr lang="en-US" altLang="en-US" dirty="0">
              <a:latin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81DFC41F-2421-4094-AAE9-B6238C6A19A5}"/>
              </a:ext>
            </a:extLst>
          </p:cNvPr>
          <p:cNvSpPr>
            <a:spLocks noGrp="1" noRot="1" noChangeAspect="1" noChangeArrowheads="1" noTextEdit="1"/>
          </p:cNvSpPr>
          <p:nvPr>
            <p:ph type="sldImg"/>
          </p:nvPr>
        </p:nvSpPr>
        <p:spPr>
          <a:ln/>
        </p:spPr>
      </p:sp>
      <p:sp>
        <p:nvSpPr>
          <p:cNvPr id="27651" name="Notes Placeholder 2">
            <a:extLst>
              <a:ext uri="{FF2B5EF4-FFF2-40B4-BE49-F238E27FC236}">
                <a16:creationId xmlns:a16="http://schemas.microsoft.com/office/drawing/2014/main" id="{23E585EF-E464-46BD-B711-AE2C4A9C233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a typeface="ＭＳ Ｐゴシック" panose="020B0600070205080204" pitchFamily="34" charset="-128"/>
            </a:endParaRPr>
          </a:p>
        </p:txBody>
      </p:sp>
      <p:sp>
        <p:nvSpPr>
          <p:cNvPr id="27652" name="Slide Number Placeholder 3">
            <a:extLst>
              <a:ext uri="{FF2B5EF4-FFF2-40B4-BE49-F238E27FC236}">
                <a16:creationId xmlns:a16="http://schemas.microsoft.com/office/drawing/2014/main" id="{6AD724B7-6766-4EF4-8319-159D532787F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ea typeface="ＭＳ Ｐゴシック" panose="020B0600070205080204" pitchFamily="34" charset="-128"/>
              </a:defRPr>
            </a:lvl1pPr>
            <a:lvl2pPr marL="742950" indent="-285750">
              <a:defRPr>
                <a:solidFill>
                  <a:schemeClr val="tx1"/>
                </a:solidFill>
                <a:latin typeface="Tahoma" panose="020B0604030504040204" pitchFamily="34" charset="0"/>
                <a:ea typeface="ＭＳ Ｐゴシック" panose="020B0600070205080204" pitchFamily="34" charset="-128"/>
              </a:defRPr>
            </a:lvl2pPr>
            <a:lvl3pPr marL="1143000" indent="-228600">
              <a:defRPr>
                <a:solidFill>
                  <a:schemeClr val="tx1"/>
                </a:solidFill>
                <a:latin typeface="Tahoma" panose="020B0604030504040204" pitchFamily="34" charset="0"/>
                <a:ea typeface="ＭＳ Ｐゴシック" panose="020B0600070205080204" pitchFamily="34" charset="-128"/>
              </a:defRPr>
            </a:lvl3pPr>
            <a:lvl4pPr marL="1600200" indent="-228600">
              <a:defRPr>
                <a:solidFill>
                  <a:schemeClr val="tx1"/>
                </a:solidFill>
                <a:latin typeface="Tahoma" panose="020B0604030504040204" pitchFamily="34" charset="0"/>
                <a:ea typeface="ＭＳ Ｐゴシック" panose="020B0600070205080204" pitchFamily="34" charset="-128"/>
              </a:defRPr>
            </a:lvl4pPr>
            <a:lvl5pPr marL="2057400" indent="-228600">
              <a:defRPr>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Tahoma" panose="020B0604030504040204" pitchFamily="34" charset="0"/>
                <a:ea typeface="ＭＳ Ｐゴシック" panose="020B0600070205080204" pitchFamily="34" charset="-128"/>
              </a:defRPr>
            </a:lvl9pPr>
          </a:lstStyle>
          <a:p>
            <a:fld id="{A98CA63F-424F-4B88-AB4F-B88E17D868E6}" type="slidenum">
              <a:rPr lang="en-US" altLang="en-US">
                <a:latin typeface="Arial" panose="020B0604020202020204" pitchFamily="34" charset="0"/>
              </a:rPr>
              <a:pPr/>
              <a:t>8</a:t>
            </a:fld>
            <a:endParaRPr lang="en-US" altLang="en-US" dirty="0">
              <a:latin typeface="Arial" panose="020B060402020202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a:extLst>
              <a:ext uri="{FF2B5EF4-FFF2-40B4-BE49-F238E27FC236}">
                <a16:creationId xmlns:a16="http://schemas.microsoft.com/office/drawing/2014/main" id="{9B7DFC9B-65A1-4406-9F68-3E88636DC14F}"/>
              </a:ext>
            </a:extLst>
          </p:cNvPr>
          <p:cNvSpPr>
            <a:spLocks noGrp="1" noRot="1" noChangeAspect="1" noChangeArrowheads="1" noTextEdit="1"/>
          </p:cNvSpPr>
          <p:nvPr>
            <p:ph type="sldImg"/>
          </p:nvPr>
        </p:nvSpPr>
        <p:spPr>
          <a:ln/>
        </p:spPr>
      </p:sp>
      <p:sp>
        <p:nvSpPr>
          <p:cNvPr id="25603" name="Notes Placeholder 2">
            <a:extLst>
              <a:ext uri="{FF2B5EF4-FFF2-40B4-BE49-F238E27FC236}">
                <a16:creationId xmlns:a16="http://schemas.microsoft.com/office/drawing/2014/main" id="{8603057D-6732-40E2-AFD7-6CF61F9C252D}"/>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latin typeface="Arial" panose="020B0604020202020204" pitchFamily="34" charset="0"/>
                <a:ea typeface="ＭＳ Ｐゴシック" panose="020B0600070205080204" pitchFamily="34" charset="-128"/>
              </a:rPr>
              <a:t>Give whatever will be helpful to understand your child—private evals, </a:t>
            </a:r>
          </a:p>
          <a:p>
            <a:pPr eaLnBrk="1" hangingPunct="1"/>
            <a:r>
              <a:rPr lang="en-US" altLang="en-US" dirty="0">
                <a:latin typeface="Arial" panose="020B0604020202020204" pitchFamily="34" charset="0"/>
                <a:ea typeface="ＭＳ Ｐゴシック" panose="020B0600070205080204" pitchFamily="34" charset="-128"/>
              </a:rPr>
              <a:t>Don’t give release for all medical records</a:t>
            </a:r>
          </a:p>
          <a:p>
            <a:pPr eaLnBrk="1" hangingPunct="1"/>
            <a:endParaRPr lang="en-US" altLang="en-US" dirty="0">
              <a:latin typeface="Arial" panose="020B0604020202020204" pitchFamily="34" charset="0"/>
              <a:ea typeface="ＭＳ Ｐゴシック" panose="020B0600070205080204" pitchFamily="34" charset="-128"/>
            </a:endParaRPr>
          </a:p>
        </p:txBody>
      </p:sp>
      <p:sp>
        <p:nvSpPr>
          <p:cNvPr id="25604" name="Slide Number Placeholder 3">
            <a:extLst>
              <a:ext uri="{FF2B5EF4-FFF2-40B4-BE49-F238E27FC236}">
                <a16:creationId xmlns:a16="http://schemas.microsoft.com/office/drawing/2014/main" id="{DE5E4F73-655C-47BE-89CC-D5411B1CE994}"/>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ea typeface="ＭＳ Ｐゴシック" panose="020B0600070205080204" pitchFamily="34" charset="-128"/>
              </a:defRPr>
            </a:lvl1pPr>
            <a:lvl2pPr marL="750888" indent="-288925">
              <a:defRPr>
                <a:solidFill>
                  <a:schemeClr val="tx1"/>
                </a:solidFill>
                <a:latin typeface="Tahoma" panose="020B0604030504040204" pitchFamily="34" charset="0"/>
                <a:ea typeface="ＭＳ Ｐゴシック" panose="020B0600070205080204" pitchFamily="34" charset="-128"/>
              </a:defRPr>
            </a:lvl2pPr>
            <a:lvl3pPr marL="1155700" indent="-230188">
              <a:defRPr>
                <a:solidFill>
                  <a:schemeClr val="tx1"/>
                </a:solidFill>
                <a:latin typeface="Tahoma" panose="020B0604030504040204" pitchFamily="34" charset="0"/>
                <a:ea typeface="ＭＳ Ｐゴシック" panose="020B0600070205080204" pitchFamily="34" charset="-128"/>
              </a:defRPr>
            </a:lvl3pPr>
            <a:lvl4pPr marL="1617663" indent="-230188">
              <a:defRPr>
                <a:solidFill>
                  <a:schemeClr val="tx1"/>
                </a:solidFill>
                <a:latin typeface="Tahoma" panose="020B0604030504040204" pitchFamily="34" charset="0"/>
                <a:ea typeface="ＭＳ Ｐゴシック" panose="020B0600070205080204" pitchFamily="34" charset="-128"/>
              </a:defRPr>
            </a:lvl4pPr>
            <a:lvl5pPr marL="2081213" indent="-230188">
              <a:defRPr>
                <a:solidFill>
                  <a:schemeClr val="tx1"/>
                </a:solidFill>
                <a:latin typeface="Tahoma" panose="020B0604030504040204" pitchFamily="34" charset="0"/>
                <a:ea typeface="ＭＳ Ｐゴシック" panose="020B0600070205080204" pitchFamily="34" charset="-128"/>
              </a:defRPr>
            </a:lvl5pPr>
            <a:lvl6pPr marL="2538413" indent="-230188" eaLnBrk="0" fontAlgn="base" hangingPunct="0">
              <a:spcBef>
                <a:spcPct val="0"/>
              </a:spcBef>
              <a:spcAft>
                <a:spcPct val="0"/>
              </a:spcAft>
              <a:defRPr>
                <a:solidFill>
                  <a:schemeClr val="tx1"/>
                </a:solidFill>
                <a:latin typeface="Tahoma" panose="020B0604030504040204" pitchFamily="34" charset="0"/>
                <a:ea typeface="ＭＳ Ｐゴシック" panose="020B0600070205080204" pitchFamily="34" charset="-128"/>
              </a:defRPr>
            </a:lvl6pPr>
            <a:lvl7pPr marL="2995613" indent="-230188" eaLnBrk="0" fontAlgn="base" hangingPunct="0">
              <a:spcBef>
                <a:spcPct val="0"/>
              </a:spcBef>
              <a:spcAft>
                <a:spcPct val="0"/>
              </a:spcAft>
              <a:defRPr>
                <a:solidFill>
                  <a:schemeClr val="tx1"/>
                </a:solidFill>
                <a:latin typeface="Tahoma" panose="020B0604030504040204" pitchFamily="34" charset="0"/>
                <a:ea typeface="ＭＳ Ｐゴシック" panose="020B0600070205080204" pitchFamily="34" charset="-128"/>
              </a:defRPr>
            </a:lvl7pPr>
            <a:lvl8pPr marL="3452813" indent="-230188" eaLnBrk="0" fontAlgn="base" hangingPunct="0">
              <a:spcBef>
                <a:spcPct val="0"/>
              </a:spcBef>
              <a:spcAft>
                <a:spcPct val="0"/>
              </a:spcAft>
              <a:defRPr>
                <a:solidFill>
                  <a:schemeClr val="tx1"/>
                </a:solidFill>
                <a:latin typeface="Tahoma" panose="020B0604030504040204" pitchFamily="34" charset="0"/>
                <a:ea typeface="ＭＳ Ｐゴシック" panose="020B0600070205080204" pitchFamily="34" charset="-128"/>
              </a:defRPr>
            </a:lvl8pPr>
            <a:lvl9pPr marL="3910013" indent="-230188" eaLnBrk="0" fontAlgn="base" hangingPunct="0">
              <a:spcBef>
                <a:spcPct val="0"/>
              </a:spcBef>
              <a:spcAft>
                <a:spcPct val="0"/>
              </a:spcAft>
              <a:defRPr>
                <a:solidFill>
                  <a:schemeClr val="tx1"/>
                </a:solidFill>
                <a:latin typeface="Tahoma" panose="020B0604030504040204" pitchFamily="34" charset="0"/>
                <a:ea typeface="ＭＳ Ｐゴシック" panose="020B0600070205080204" pitchFamily="34" charset="-128"/>
              </a:defRPr>
            </a:lvl9pPr>
          </a:lstStyle>
          <a:p>
            <a:fld id="{D6E7FBFB-2A54-4858-B281-46F972187254}" type="slidenum">
              <a:rPr lang="en-US" altLang="en-US">
                <a:latin typeface="Arial" panose="020B0604020202020204" pitchFamily="34" charset="0"/>
              </a:rPr>
              <a:pPr/>
              <a:t>9</a:t>
            </a:fld>
            <a:endParaRPr lang="en-US" altLang="en-US" dirty="0">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10/3/2021</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a:t>Click to edit Master title style</a:t>
            </a:r>
          </a:p>
        </p:txBody>
      </p:sp>
      <p:sp>
        <p:nvSpPr>
          <p:cNvPr id="3" name="Text Placeholder 2"/>
          <p:cNvSpPr>
            <a:spLocks noGrp="1"/>
          </p:cNvSpPr>
          <p:nvPr>
            <p:ph type="body" sz="half" idx="1"/>
          </p:nvPr>
        </p:nvSpPr>
        <p:spPr>
          <a:xfrm>
            <a:off x="609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FCB6992-936B-46F6-9430-20F8BFC536B2}"/>
              </a:ext>
            </a:extLst>
          </p:cNvPr>
          <p:cNvSpPr>
            <a:spLocks noGrp="1"/>
          </p:cNvSpPr>
          <p:nvPr>
            <p:ph type="dt" sz="half" idx="10"/>
          </p:nvPr>
        </p:nvSpPr>
        <p:spPr>
          <a:xfrm>
            <a:off x="609600" y="6245225"/>
            <a:ext cx="2844800" cy="476250"/>
          </a:xfrm>
        </p:spPr>
        <p:txBody>
          <a:bodyPr/>
          <a:lstStyle>
            <a:lvl1pPr>
              <a:defRPr/>
            </a:lvl1pPr>
          </a:lstStyle>
          <a:p>
            <a:pPr>
              <a:defRPr/>
            </a:pPr>
            <a:endParaRPr lang="en-US" dirty="0"/>
          </a:p>
        </p:txBody>
      </p:sp>
      <p:sp>
        <p:nvSpPr>
          <p:cNvPr id="6" name="Footer Placeholder 5">
            <a:extLst>
              <a:ext uri="{FF2B5EF4-FFF2-40B4-BE49-F238E27FC236}">
                <a16:creationId xmlns:a16="http://schemas.microsoft.com/office/drawing/2014/main" id="{C4A852E9-5F16-4D43-B02E-6413DE1DDEBB}"/>
              </a:ext>
            </a:extLst>
          </p:cNvPr>
          <p:cNvSpPr>
            <a:spLocks noGrp="1"/>
          </p:cNvSpPr>
          <p:nvPr>
            <p:ph type="ftr" sz="quarter" idx="11"/>
          </p:nvPr>
        </p:nvSpPr>
        <p:spPr>
          <a:xfrm>
            <a:off x="4165600" y="6245225"/>
            <a:ext cx="3860800" cy="476250"/>
          </a:xfrm>
        </p:spPr>
        <p:txBody>
          <a:bodyPr/>
          <a:lstStyle>
            <a:lvl1pPr>
              <a:defRPr/>
            </a:lvl1pPr>
          </a:lstStyle>
          <a:p>
            <a:pPr>
              <a:defRPr/>
            </a:pPr>
            <a:endParaRPr lang="en-US" dirty="0"/>
          </a:p>
        </p:txBody>
      </p:sp>
      <p:sp>
        <p:nvSpPr>
          <p:cNvPr id="7" name="Slide Number Placeholder 6">
            <a:extLst>
              <a:ext uri="{FF2B5EF4-FFF2-40B4-BE49-F238E27FC236}">
                <a16:creationId xmlns:a16="http://schemas.microsoft.com/office/drawing/2014/main" id="{9906715E-6E36-417E-A9F3-8A8E5CC2E12C}"/>
              </a:ext>
            </a:extLst>
          </p:cNvPr>
          <p:cNvSpPr>
            <a:spLocks noGrp="1"/>
          </p:cNvSpPr>
          <p:nvPr>
            <p:ph type="sldNum" sz="quarter" idx="12"/>
          </p:nvPr>
        </p:nvSpPr>
        <p:spPr>
          <a:xfrm>
            <a:off x="8737600" y="6245225"/>
            <a:ext cx="2844800" cy="476250"/>
          </a:xfrm>
        </p:spPr>
        <p:txBody>
          <a:bodyPr/>
          <a:lstStyle>
            <a:lvl1pPr>
              <a:defRPr/>
            </a:lvl1pPr>
          </a:lstStyle>
          <a:p>
            <a:fld id="{6BBA8CFE-4397-4647-AD31-294484B82D84}" type="slidenum">
              <a:rPr lang="en-US" altLang="en-US"/>
              <a:pPr/>
              <a:t>‹#›</a:t>
            </a:fld>
            <a:endParaRPr lang="en-US" altLang="en-US" dirty="0"/>
          </a:p>
        </p:txBody>
      </p:sp>
    </p:spTree>
    <p:extLst>
      <p:ext uri="{BB962C8B-B14F-4D97-AF65-F5344CB8AC3E}">
        <p14:creationId xmlns:p14="http://schemas.microsoft.com/office/powerpoint/2010/main" val="4205279131"/>
      </p:ext>
    </p:extLst>
  </p:cSld>
  <p:clrMapOvr>
    <a:masterClrMapping/>
  </p:clrMapOvr>
  <p:transition spd="slow" advTm="9298">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10/3/2021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10/3/2021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10/3/2021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10/3/2021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10/3/2021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10/3/2021</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4">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10/3/2021</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markmartinlaw.com/" TargetMode="External"/><Relationship Id="rId2" Type="http://schemas.openxmlformats.org/officeDocument/2006/relationships/notesSlide" Target="../notesSlides/notesSlide1.xml"/><Relationship Id="rId1" Type="http://schemas.openxmlformats.org/officeDocument/2006/relationships/slideLayout" Target="../slideLayouts/slideLayout6.xml"/><Relationship Id="rId4" Type="http://schemas.openxmlformats.org/officeDocument/2006/relationships/hyperlink" Target="http://www.facebook.com/markmartinlaw"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4.wmf"/></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hyperlink" Target="https://www.readingrockets.org/article/structured-literacy-instruction-basics"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mailto:arosenblatt@markmartinlaw.com" TargetMode="External"/><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a:extLst>
              <a:ext uri="{FF2B5EF4-FFF2-40B4-BE49-F238E27FC236}">
                <a16:creationId xmlns:a16="http://schemas.microsoft.com/office/drawing/2014/main" id="{F6F78254-2F37-4D2A-B665-612D9BD99162}"/>
              </a:ext>
            </a:extLst>
          </p:cNvPr>
          <p:cNvSpPr>
            <a:spLocks noChangeArrowheads="1"/>
          </p:cNvSpPr>
          <p:nvPr/>
        </p:nvSpPr>
        <p:spPr bwMode="auto">
          <a:xfrm>
            <a:off x="1905000" y="2209801"/>
            <a:ext cx="8305800" cy="2924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9pPr>
          </a:lstStyle>
          <a:p>
            <a:pPr>
              <a:spcBef>
                <a:spcPct val="0"/>
              </a:spcBef>
              <a:buClrTx/>
              <a:buSzTx/>
              <a:buFontTx/>
              <a:buNone/>
            </a:pPr>
            <a:r>
              <a:rPr lang="en-US" altLang="en-US" sz="3600" dirty="0">
                <a:latin typeface="Bookman Old Style" panose="02050604050505020204" pitchFamily="18" charset="0"/>
              </a:rPr>
              <a:t>Law Offices of Mark B. Martin, P.A</a:t>
            </a:r>
            <a:r>
              <a:rPr lang="en-US" altLang="en-US" sz="1800" dirty="0">
                <a:latin typeface="Bookman Old Style" panose="02050604050505020204" pitchFamily="18" charset="0"/>
              </a:rPr>
              <a:t>.</a:t>
            </a:r>
          </a:p>
          <a:p>
            <a:pPr algn="ctr">
              <a:spcBef>
                <a:spcPct val="0"/>
              </a:spcBef>
              <a:buClrTx/>
              <a:buSzTx/>
              <a:buFontTx/>
              <a:buNone/>
            </a:pPr>
            <a:r>
              <a:rPr lang="en-US" altLang="en-US" sz="2800" dirty="0">
                <a:latin typeface="Bookman Old Style" panose="02050604050505020204" pitchFamily="18" charset="0"/>
              </a:rPr>
              <a:t>Alexandra Rosenblatt, Esq</a:t>
            </a:r>
            <a:r>
              <a:rPr lang="en-US" altLang="en-US" sz="2800" dirty="0">
                <a:solidFill>
                  <a:schemeClr val="bg2"/>
                </a:solidFill>
                <a:latin typeface="Bookman Old Style" panose="02050604050505020204" pitchFamily="18" charset="0"/>
              </a:rPr>
              <a:t>.</a:t>
            </a:r>
            <a:endParaRPr lang="en-US" altLang="en-US" sz="2800" dirty="0">
              <a:solidFill>
                <a:schemeClr val="bg2"/>
              </a:solidFill>
              <a:latin typeface="Bookman Old Style" panose="02050604050505020204" pitchFamily="18" charset="0"/>
              <a:hlinkClick r:id="rId3"/>
            </a:endParaRPr>
          </a:p>
          <a:p>
            <a:pPr algn="ctr">
              <a:spcBef>
                <a:spcPct val="0"/>
              </a:spcBef>
              <a:buClrTx/>
              <a:buSzTx/>
              <a:buFontTx/>
              <a:buNone/>
            </a:pPr>
            <a:r>
              <a:rPr lang="en-US" altLang="en-US" sz="2800" dirty="0">
                <a:solidFill>
                  <a:schemeClr val="bg2"/>
                </a:solidFill>
                <a:latin typeface="Bookman Old Style" panose="02050604050505020204" pitchFamily="18" charset="0"/>
                <a:hlinkClick r:id="rId3"/>
              </a:rPr>
              <a:t>www.markmartinlaw.com</a:t>
            </a:r>
            <a:endParaRPr lang="en-US" altLang="en-US" sz="2800" dirty="0">
              <a:solidFill>
                <a:schemeClr val="bg2"/>
              </a:solidFill>
              <a:latin typeface="Bookman Old Style" panose="02050604050505020204" pitchFamily="18" charset="0"/>
            </a:endParaRPr>
          </a:p>
          <a:p>
            <a:pPr algn="ctr">
              <a:spcBef>
                <a:spcPct val="0"/>
              </a:spcBef>
              <a:buClrTx/>
              <a:buSzTx/>
              <a:buFontTx/>
              <a:buNone/>
            </a:pPr>
            <a:r>
              <a:rPr lang="en-US" altLang="en-US" sz="2800" dirty="0">
                <a:solidFill>
                  <a:schemeClr val="bg2"/>
                </a:solidFill>
                <a:latin typeface="Bookman Old Style" panose="02050604050505020204" pitchFamily="18" charset="0"/>
                <a:hlinkClick r:id="rId4"/>
              </a:rPr>
              <a:t>www.facebook.com/markmartinlaw</a:t>
            </a:r>
            <a:endParaRPr lang="en-US" altLang="en-US" sz="2800" dirty="0">
              <a:solidFill>
                <a:schemeClr val="bg2"/>
              </a:solidFill>
              <a:latin typeface="Bookman Old Style" panose="02050604050505020204" pitchFamily="18" charset="0"/>
            </a:endParaRPr>
          </a:p>
          <a:p>
            <a:pPr algn="ctr">
              <a:spcBef>
                <a:spcPct val="0"/>
              </a:spcBef>
              <a:buClrTx/>
              <a:buSzTx/>
              <a:buFontTx/>
              <a:buNone/>
            </a:pPr>
            <a:r>
              <a:rPr lang="en-US" altLang="en-US" dirty="0">
                <a:latin typeface="Bookman Old Style" panose="02050604050505020204" pitchFamily="18" charset="0"/>
              </a:rPr>
              <a:t>(410) 779-7770</a:t>
            </a:r>
          </a:p>
          <a:p>
            <a:pPr algn="ctr">
              <a:spcBef>
                <a:spcPct val="0"/>
              </a:spcBef>
              <a:buClrTx/>
              <a:buSzTx/>
              <a:buFontTx/>
              <a:buNone/>
            </a:pPr>
            <a:r>
              <a:rPr lang="en-US" altLang="en-US" dirty="0">
                <a:latin typeface="Bookman Old Style" panose="02050604050505020204" pitchFamily="18" charset="0"/>
              </a:rPr>
              <a:t>arosenblatt@markmartinlaw.com</a:t>
            </a:r>
          </a:p>
        </p:txBody>
      </p:sp>
    </p:spTree>
  </p:cSld>
  <p:clrMapOvr>
    <a:masterClrMapping/>
  </p:clrMapOvr>
  <mc:AlternateContent xmlns:mc="http://schemas.openxmlformats.org/markup-compatibility/2006" xmlns:p14="http://schemas.microsoft.com/office/powerpoint/2010/main">
    <mc:Choice Requires="p14">
      <p:transition spd="slow" p14:dur="2000" advTm="9298"/>
    </mc:Choice>
    <mc:Fallback xmlns="">
      <p:transition spd="slow" advTm="9298"/>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A7B29E-77FE-4366-9AA6-DA6173DF55EC}"/>
              </a:ext>
            </a:extLst>
          </p:cNvPr>
          <p:cNvSpPr>
            <a:spLocks noGrp="1"/>
          </p:cNvSpPr>
          <p:nvPr>
            <p:ph type="title"/>
          </p:nvPr>
        </p:nvSpPr>
        <p:spPr>
          <a:xfrm>
            <a:off x="270849" y="429962"/>
            <a:ext cx="9603275" cy="1049235"/>
          </a:xfrm>
        </p:spPr>
        <p:txBody>
          <a:bodyPr>
            <a:normAutofit/>
          </a:bodyPr>
          <a:lstStyle/>
          <a:p>
            <a:r>
              <a:rPr lang="en-US" sz="3600" dirty="0">
                <a:latin typeface="Bookman Old Style" panose="02050604050505020204" pitchFamily="18" charset="0"/>
              </a:rPr>
              <a:t>child Find Obligations</a:t>
            </a:r>
          </a:p>
        </p:txBody>
      </p:sp>
      <p:sp>
        <p:nvSpPr>
          <p:cNvPr id="3" name="Content Placeholder 2">
            <a:extLst>
              <a:ext uri="{FF2B5EF4-FFF2-40B4-BE49-F238E27FC236}">
                <a16:creationId xmlns:a16="http://schemas.microsoft.com/office/drawing/2014/main" id="{A1FF130C-BB1F-4097-8FE8-4656AA95381B}"/>
              </a:ext>
            </a:extLst>
          </p:cNvPr>
          <p:cNvSpPr>
            <a:spLocks noGrp="1"/>
          </p:cNvSpPr>
          <p:nvPr>
            <p:ph idx="1"/>
          </p:nvPr>
        </p:nvSpPr>
        <p:spPr>
          <a:xfrm>
            <a:off x="205666" y="1853754"/>
            <a:ext cx="11780668" cy="3450613"/>
          </a:xfrm>
        </p:spPr>
        <p:txBody>
          <a:bodyPr>
            <a:noAutofit/>
          </a:bodyPr>
          <a:lstStyle/>
          <a:p>
            <a:r>
              <a:rPr lang="en-US" sz="2400" dirty="0">
                <a:latin typeface="Times New Roman" panose="02020603050405020304" pitchFamily="18" charset="0"/>
                <a:cs typeface="Times New Roman" panose="02020603050405020304" pitchFamily="18" charset="0"/>
              </a:rPr>
              <a:t>School/district </a:t>
            </a:r>
            <a:r>
              <a:rPr lang="en-US" sz="2400" b="0" i="0" dirty="0">
                <a:solidFill>
                  <a:srgbClr val="002938"/>
                </a:solidFill>
                <a:effectLst/>
                <a:latin typeface="Times New Roman" panose="02020603050405020304" pitchFamily="18" charset="0"/>
                <a:cs typeface="Times New Roman" panose="02020603050405020304" pitchFamily="18" charset="0"/>
              </a:rPr>
              <a:t>must </a:t>
            </a:r>
            <a:r>
              <a:rPr lang="en-US" sz="2400" b="0" i="1" dirty="0">
                <a:solidFill>
                  <a:srgbClr val="002938"/>
                </a:solidFill>
                <a:effectLst/>
                <a:latin typeface="Times New Roman" panose="02020603050405020304" pitchFamily="18" charset="0"/>
                <a:cs typeface="Times New Roman" panose="02020603050405020304" pitchFamily="18" charset="0"/>
              </a:rPr>
              <a:t>identify, locate, and evaluate</a:t>
            </a:r>
            <a:r>
              <a:rPr lang="en-US" sz="2400" b="0" i="0" dirty="0">
                <a:solidFill>
                  <a:srgbClr val="002938"/>
                </a:solidFill>
                <a:effectLst/>
                <a:latin typeface="Times New Roman" panose="02020603050405020304" pitchFamily="18" charset="0"/>
                <a:cs typeface="Times New Roman" panose="02020603050405020304" pitchFamily="18" charset="0"/>
              </a:rPr>
              <a:t> any child who is suspected of needing special education.  </a:t>
            </a:r>
            <a:r>
              <a:rPr lang="en-US" sz="2400" b="0" i="0" dirty="0">
                <a:solidFill>
                  <a:srgbClr val="002938"/>
                </a:solidFill>
                <a:effectLst/>
                <a:latin typeface="Times New Roman" panose="02020603050405020304" pitchFamily="18" charset="0"/>
                <a:cs typeface="Times New Roman" panose="02020603050405020304" pitchFamily="18" charset="0"/>
                <a:sym typeface="Wingdings" panose="05000000000000000000" pitchFamily="2" charset="2"/>
              </a:rPr>
              <a:t> </a:t>
            </a:r>
            <a:r>
              <a:rPr lang="en-US" sz="2400" b="0" i="0" dirty="0">
                <a:solidFill>
                  <a:srgbClr val="002938"/>
                </a:solidFill>
                <a:effectLst/>
                <a:latin typeface="Times New Roman" panose="02020603050405020304" pitchFamily="18" charset="0"/>
                <a:cs typeface="Times New Roman" panose="02020603050405020304" pitchFamily="18" charset="0"/>
              </a:rPr>
              <a:t>Suspected or should have suspected.</a:t>
            </a:r>
          </a:p>
          <a:p>
            <a:r>
              <a:rPr lang="en-US" sz="2400" dirty="0">
                <a:solidFill>
                  <a:srgbClr val="002938"/>
                </a:solidFill>
                <a:latin typeface="Times New Roman" panose="02020603050405020304" pitchFamily="18" charset="0"/>
                <a:cs typeface="Times New Roman" panose="02020603050405020304" pitchFamily="18" charset="0"/>
              </a:rPr>
              <a:t>Must evaluate in all areas of suspected disability. </a:t>
            </a:r>
          </a:p>
          <a:p>
            <a:r>
              <a:rPr lang="en-US" sz="2400" dirty="0">
                <a:solidFill>
                  <a:srgbClr val="002938"/>
                </a:solidFill>
                <a:latin typeface="Times New Roman" panose="02020603050405020304" pitchFamily="18" charset="0"/>
                <a:cs typeface="Times New Roman" panose="02020603050405020304" pitchFamily="18" charset="0"/>
              </a:rPr>
              <a:t>Step 1: IEP team meeting. Determine whether there is  suspicion of a disability. </a:t>
            </a:r>
          </a:p>
          <a:p>
            <a:r>
              <a:rPr lang="en-US" sz="2400" dirty="0">
                <a:solidFill>
                  <a:srgbClr val="002938"/>
                </a:solidFill>
                <a:latin typeface="Times New Roman" panose="02020603050405020304" pitchFamily="18" charset="0"/>
                <a:cs typeface="Times New Roman" panose="02020603050405020304" pitchFamily="18" charset="0"/>
              </a:rPr>
              <a:t>Step 2: 60 days to complete </a:t>
            </a:r>
            <a:r>
              <a:rPr lang="en-US" sz="2400" i="1" dirty="0">
                <a:solidFill>
                  <a:srgbClr val="002938"/>
                </a:solidFill>
                <a:latin typeface="Times New Roman" panose="02020603050405020304" pitchFamily="18" charset="0"/>
                <a:cs typeface="Times New Roman" panose="02020603050405020304" pitchFamily="18" charset="0"/>
              </a:rPr>
              <a:t>initial</a:t>
            </a:r>
            <a:r>
              <a:rPr lang="en-US" sz="2400" dirty="0">
                <a:solidFill>
                  <a:srgbClr val="002938"/>
                </a:solidFill>
                <a:latin typeface="Times New Roman" panose="02020603050405020304" pitchFamily="18" charset="0"/>
                <a:cs typeface="Times New Roman" panose="02020603050405020304" pitchFamily="18" charset="0"/>
              </a:rPr>
              <a:t> evaluations </a:t>
            </a:r>
            <a:r>
              <a:rPr lang="en-US" sz="2400" b="1" dirty="0">
                <a:solidFill>
                  <a:srgbClr val="002938"/>
                </a:solidFill>
                <a:latin typeface="Times New Roman" panose="02020603050405020304" pitchFamily="18" charset="0"/>
                <a:cs typeface="Times New Roman" panose="02020603050405020304" pitchFamily="18" charset="0"/>
              </a:rPr>
              <a:t>and determine eligibility.</a:t>
            </a:r>
            <a:endParaRPr lang="en-US" sz="2400" dirty="0">
              <a:solidFill>
                <a:srgbClr val="002938"/>
              </a:solidFill>
              <a:latin typeface="Times New Roman" panose="02020603050405020304" pitchFamily="18" charset="0"/>
              <a:cs typeface="Times New Roman" panose="02020603050405020304" pitchFamily="18" charset="0"/>
            </a:endParaRPr>
          </a:p>
          <a:p>
            <a:r>
              <a:rPr lang="en-US" sz="2400" dirty="0">
                <a:solidFill>
                  <a:srgbClr val="002938"/>
                </a:solidFill>
                <a:latin typeface="Times New Roman" panose="02020603050405020304" pitchFamily="18" charset="0"/>
                <a:cs typeface="Times New Roman" panose="02020603050405020304" pitchFamily="18" charset="0"/>
              </a:rPr>
              <a:t>Step 3: reconvene IEP meeting within 60 days to determine eligibility. </a:t>
            </a:r>
          </a:p>
          <a:p>
            <a:r>
              <a:rPr lang="en-US" sz="2400" dirty="0">
                <a:solidFill>
                  <a:srgbClr val="002938"/>
                </a:solidFill>
                <a:latin typeface="Times New Roman" panose="02020603050405020304" pitchFamily="18" charset="0"/>
                <a:cs typeface="Times New Roman" panose="02020603050405020304" pitchFamily="18" charset="0"/>
              </a:rPr>
              <a:t>Step 4: develop IEP within reasonable amount of time. </a:t>
            </a:r>
            <a:r>
              <a:rPr lang="en-US" sz="2400" dirty="0">
                <a:solidFill>
                  <a:srgbClr val="002938"/>
                </a:solidFill>
                <a:latin typeface="Times New Roman" panose="02020603050405020304" pitchFamily="18" charset="0"/>
                <a:cs typeface="Times New Roman" panose="02020603050405020304" pitchFamily="18" charset="0"/>
                <a:sym typeface="Wingdings" panose="05000000000000000000" pitchFamily="2" charset="2"/>
              </a:rPr>
              <a:t> separate meeting. May take more than one meeting.</a:t>
            </a:r>
            <a:endParaRPr lang="en-US" sz="2400" dirty="0">
              <a:solidFill>
                <a:srgbClr val="002938"/>
              </a:solidFill>
              <a:latin typeface="Times New Roman" panose="02020603050405020304" pitchFamily="18" charset="0"/>
              <a:cs typeface="Times New Roman" panose="02020603050405020304" pitchFamily="18" charset="0"/>
            </a:endParaRPr>
          </a:p>
        </p:txBody>
      </p:sp>
      <p:sp>
        <p:nvSpPr>
          <p:cNvPr id="4" name="Rectangle 1">
            <a:extLst>
              <a:ext uri="{FF2B5EF4-FFF2-40B4-BE49-F238E27FC236}">
                <a16:creationId xmlns:a16="http://schemas.microsoft.com/office/drawing/2014/main" id="{CD002ECB-BC22-4ED0-ACB3-2C4F7FDC7051}"/>
              </a:ext>
            </a:extLst>
          </p:cNvPr>
          <p:cNvSpPr>
            <a:spLocks noChangeArrowheads="1"/>
          </p:cNvSpPr>
          <p:nvPr/>
        </p:nvSpPr>
        <p:spPr bwMode="auto">
          <a:xfrm>
            <a:off x="3534792" y="6053481"/>
            <a:ext cx="457200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9pPr>
          </a:lstStyle>
          <a:p>
            <a:pPr algn="ctr">
              <a:spcBef>
                <a:spcPct val="0"/>
              </a:spcBef>
              <a:buClrTx/>
              <a:buSzTx/>
              <a:buFontTx/>
              <a:buNone/>
            </a:pPr>
            <a:r>
              <a:rPr lang="en-US" altLang="en-US" sz="1200" b="1" dirty="0">
                <a:solidFill>
                  <a:schemeClr val="bg1"/>
                </a:solidFill>
                <a:latin typeface="Times New Roman" panose="02020603050405020304" pitchFamily="18" charset="0"/>
                <a:cs typeface="Times New Roman" panose="02020603050405020304" pitchFamily="18" charset="0"/>
              </a:rPr>
              <a:t>Law Offices of Mark B. Martin, P.A.                                 www.markmartinlaw.com                                              arosenblatt@markmartinlaw.com                                                                        (410) 779-7770</a:t>
            </a:r>
          </a:p>
        </p:txBody>
      </p:sp>
    </p:spTree>
    <p:extLst>
      <p:ext uri="{BB962C8B-B14F-4D97-AF65-F5344CB8AC3E}">
        <p14:creationId xmlns:p14="http://schemas.microsoft.com/office/powerpoint/2010/main" val="35989733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762AB2-55CF-4EE3-86B3-DF10EDE366A6}"/>
              </a:ext>
            </a:extLst>
          </p:cNvPr>
          <p:cNvSpPr>
            <a:spLocks noGrp="1"/>
          </p:cNvSpPr>
          <p:nvPr>
            <p:ph type="title"/>
          </p:nvPr>
        </p:nvSpPr>
        <p:spPr>
          <a:xfrm>
            <a:off x="235338" y="561182"/>
            <a:ext cx="9603275" cy="1049235"/>
          </a:xfrm>
        </p:spPr>
        <p:txBody>
          <a:bodyPr>
            <a:normAutofit/>
          </a:bodyPr>
          <a:lstStyle/>
          <a:p>
            <a:pPr eaLnBrk="1" hangingPunct="1">
              <a:defRPr/>
            </a:pPr>
            <a:r>
              <a:rPr lang="en-US" altLang="en-US" sz="3600" dirty="0">
                <a:effectLst>
                  <a:outerShdw blurRad="38100" dist="38100" dir="2700000" algn="tl">
                    <a:srgbClr val="FFFFFF"/>
                  </a:outerShdw>
                </a:effectLst>
                <a:latin typeface="Bookman Old Style" panose="02050604050505020204" pitchFamily="18" charset="0"/>
                <a:ea typeface="ＭＳ Ｐゴシック" panose="020B0600070205080204" pitchFamily="34" charset="-128"/>
              </a:rPr>
              <a:t>Informal and Parent Information</a:t>
            </a:r>
          </a:p>
        </p:txBody>
      </p:sp>
      <p:sp>
        <p:nvSpPr>
          <p:cNvPr id="3" name="Content Placeholder 2">
            <a:extLst>
              <a:ext uri="{FF2B5EF4-FFF2-40B4-BE49-F238E27FC236}">
                <a16:creationId xmlns:a16="http://schemas.microsoft.com/office/drawing/2014/main" id="{398C5531-2864-422D-8F09-C4AE7631741F}"/>
              </a:ext>
            </a:extLst>
          </p:cNvPr>
          <p:cNvSpPr>
            <a:spLocks noGrp="1"/>
          </p:cNvSpPr>
          <p:nvPr>
            <p:ph idx="1"/>
          </p:nvPr>
        </p:nvSpPr>
        <p:spPr>
          <a:xfrm>
            <a:off x="322217" y="2015732"/>
            <a:ext cx="10732637" cy="3450613"/>
          </a:xfrm>
        </p:spPr>
        <p:txBody>
          <a:bodyPr>
            <a:normAutofit/>
          </a:bodyPr>
          <a:lstStyle/>
          <a:p>
            <a:pPr lvl="1" eaLnBrk="1" hangingPunct="1">
              <a:lnSpc>
                <a:spcPct val="80000"/>
              </a:lnSpc>
              <a:buFont typeface="Wingdings" panose="05000000000000000000" pitchFamily="2" charset="2"/>
              <a:buNone/>
              <a:defRPr/>
            </a:pPr>
            <a:endParaRPr lang="en-US" sz="2400" dirty="0">
              <a:latin typeface="Times New Roman" panose="02020603050405020304" pitchFamily="18" charset="0"/>
              <a:cs typeface="Times New Roman" panose="02020603050405020304" pitchFamily="18" charset="0"/>
            </a:endParaRPr>
          </a:p>
          <a:p>
            <a:pPr eaLnBrk="1" hangingPunct="1">
              <a:lnSpc>
                <a:spcPct val="80000"/>
              </a:lnSpc>
              <a:defRPr/>
            </a:pPr>
            <a:r>
              <a:rPr lang="en-US" sz="2400" dirty="0">
                <a:latin typeface="Times New Roman" panose="02020603050405020304" pitchFamily="18" charset="0"/>
                <a:cs typeface="Times New Roman" panose="02020603050405020304" pitchFamily="18" charset="0"/>
              </a:rPr>
              <a:t>Additional Evaluation Requirements</a:t>
            </a:r>
          </a:p>
          <a:p>
            <a:pPr lvl="1" eaLnBrk="1" hangingPunct="1">
              <a:lnSpc>
                <a:spcPct val="80000"/>
              </a:lnSpc>
              <a:defRPr/>
            </a:pPr>
            <a:r>
              <a:rPr lang="en-US" sz="2400" dirty="0">
                <a:latin typeface="Times New Roman" panose="02020603050405020304" pitchFamily="18" charset="0"/>
                <a:cs typeface="Times New Roman" panose="02020603050405020304" pitchFamily="18" charset="0"/>
              </a:rPr>
              <a:t>Team and other qualified individuals shall review:</a:t>
            </a:r>
          </a:p>
          <a:p>
            <a:pPr lvl="2" eaLnBrk="1" hangingPunct="1">
              <a:lnSpc>
                <a:spcPct val="80000"/>
              </a:lnSpc>
              <a:defRPr/>
            </a:pPr>
            <a:r>
              <a:rPr lang="en-US" sz="2400" dirty="0">
                <a:latin typeface="Times New Roman" panose="02020603050405020304" pitchFamily="18" charset="0"/>
                <a:cs typeface="Times New Roman" panose="02020603050405020304" pitchFamily="18" charset="0"/>
              </a:rPr>
              <a:t>Evaluations and information provided by the parent.</a:t>
            </a:r>
          </a:p>
          <a:p>
            <a:pPr lvl="2" eaLnBrk="1" hangingPunct="1">
              <a:lnSpc>
                <a:spcPct val="80000"/>
              </a:lnSpc>
              <a:defRPr/>
            </a:pPr>
            <a:r>
              <a:rPr lang="en-US" sz="2400" dirty="0">
                <a:latin typeface="Times New Roman" panose="02020603050405020304" pitchFamily="18" charset="0"/>
                <a:cs typeface="Times New Roman" panose="02020603050405020304" pitchFamily="18" charset="0"/>
              </a:rPr>
              <a:t>Current classroom based, local or state assessment; and</a:t>
            </a:r>
          </a:p>
          <a:p>
            <a:pPr lvl="2" eaLnBrk="1" hangingPunct="1">
              <a:lnSpc>
                <a:spcPct val="80000"/>
              </a:lnSpc>
              <a:defRPr/>
            </a:pPr>
            <a:r>
              <a:rPr lang="en-US" sz="2400" dirty="0">
                <a:latin typeface="Times New Roman" panose="02020603050405020304" pitchFamily="18" charset="0"/>
                <a:cs typeface="Times New Roman" panose="02020603050405020304" pitchFamily="18" charset="0"/>
              </a:rPr>
              <a:t>Observations by teachers and related service providers.</a:t>
            </a:r>
          </a:p>
          <a:p>
            <a:pPr lvl="3" eaLnBrk="1" hangingPunct="1">
              <a:lnSpc>
                <a:spcPct val="80000"/>
              </a:lnSpc>
              <a:defRPr/>
            </a:pPr>
            <a:endParaRPr lang="en-US" sz="2400" dirty="0">
              <a:latin typeface="Times New Roman" panose="02020603050405020304" pitchFamily="18" charset="0"/>
              <a:cs typeface="Times New Roman" panose="02020603050405020304" pitchFamily="18" charset="0"/>
            </a:endParaRPr>
          </a:p>
          <a:p>
            <a:pPr eaLnBrk="1" hangingPunct="1">
              <a:buFont typeface="Wingdings" panose="05000000000000000000" pitchFamily="2" charset="2"/>
              <a:buNone/>
              <a:defRPr/>
            </a:pPr>
            <a:endParaRPr lang="en-US" sz="2400" dirty="0">
              <a:latin typeface="Times New Roman" panose="02020603050405020304" pitchFamily="18" charset="0"/>
              <a:cs typeface="Times New Roman" panose="02020603050405020304" pitchFamily="18" charset="0"/>
            </a:endParaRPr>
          </a:p>
        </p:txBody>
      </p:sp>
      <p:sp>
        <p:nvSpPr>
          <p:cNvPr id="5" name="Rectangle 1">
            <a:extLst>
              <a:ext uri="{FF2B5EF4-FFF2-40B4-BE49-F238E27FC236}">
                <a16:creationId xmlns:a16="http://schemas.microsoft.com/office/drawing/2014/main" id="{C73198A6-5509-449C-8F42-54EEC7699ECA}"/>
              </a:ext>
            </a:extLst>
          </p:cNvPr>
          <p:cNvSpPr>
            <a:spLocks noGrp="1" noChangeArrowheads="1"/>
          </p:cNvSpPr>
          <p:nvPr>
            <p:ph type="ftr" sz="quarter" idx="11"/>
          </p:nvPr>
        </p:nvSpPr>
        <p:spPr bwMode="auto">
          <a:xfrm>
            <a:off x="4648200" y="6276975"/>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9pPr>
          </a:lstStyle>
          <a:p>
            <a:pPr algn="ctr">
              <a:spcBef>
                <a:spcPct val="0"/>
              </a:spcBef>
              <a:buClrTx/>
              <a:buSzTx/>
              <a:buFontTx/>
              <a:buNone/>
            </a:pPr>
            <a:r>
              <a:rPr lang="en-US" altLang="en-US" sz="1200" b="1" dirty="0">
                <a:solidFill>
                  <a:schemeClr val="bg1"/>
                </a:solidFill>
                <a:latin typeface="Times New Roman" panose="02020603050405020304" pitchFamily="18" charset="0"/>
                <a:cs typeface="Times New Roman" panose="02020603050405020304" pitchFamily="18" charset="0"/>
              </a:rPr>
              <a:t>Law Offices of Mark B. Martin, P.A.                                 www.markmartinlaw.com                                              arosenblatt@markmartinlaw.com                                                                        (410) 779-7770</a:t>
            </a:r>
          </a:p>
        </p:txBody>
      </p:sp>
    </p:spTree>
  </p:cSld>
  <p:clrMapOvr>
    <a:masterClrMapping/>
  </p:clrMapOvr>
  <mc:AlternateContent xmlns:mc="http://schemas.openxmlformats.org/markup-compatibility/2006" xmlns:p14="http://schemas.microsoft.com/office/powerpoint/2010/main">
    <mc:Choice Requires="p14">
      <p:transition spd="slow" p14:dur="2000" advTm="9298"/>
    </mc:Choice>
    <mc:Fallback xmlns="">
      <p:transition spd="slow" advTm="9298"/>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6E4A1C66-80D3-4D6A-AD2B-CE0C88B94C6A}"/>
              </a:ext>
            </a:extLst>
          </p:cNvPr>
          <p:cNvSpPr>
            <a:spLocks noGrp="1" noChangeArrowheads="1"/>
          </p:cNvSpPr>
          <p:nvPr>
            <p:ph type="title"/>
          </p:nvPr>
        </p:nvSpPr>
        <p:spPr>
          <a:xfrm>
            <a:off x="332992" y="718797"/>
            <a:ext cx="9603275" cy="1049235"/>
          </a:xfrm>
        </p:spPr>
        <p:txBody>
          <a:bodyPr>
            <a:normAutofit/>
          </a:bodyPr>
          <a:lstStyle/>
          <a:p>
            <a:pPr>
              <a:defRPr/>
            </a:pPr>
            <a:r>
              <a:rPr lang="en-US" altLang="en-US" sz="3600" dirty="0">
                <a:effectLst>
                  <a:outerShdw blurRad="38100" dist="38100" dir="2700000" algn="tl">
                    <a:srgbClr val="FFFFFF"/>
                  </a:outerShdw>
                </a:effectLst>
                <a:latin typeface="Bookman Old Style" panose="02050604050505020204" pitchFamily="18" charset="0"/>
                <a:ea typeface="ＭＳ Ｐゴシック" panose="020B0600070205080204" pitchFamily="34" charset="-128"/>
              </a:rPr>
              <a:t>Analysis of Assessments</a:t>
            </a:r>
          </a:p>
        </p:txBody>
      </p:sp>
      <p:sp>
        <p:nvSpPr>
          <p:cNvPr id="3075" name="Rectangle 3">
            <a:extLst>
              <a:ext uri="{FF2B5EF4-FFF2-40B4-BE49-F238E27FC236}">
                <a16:creationId xmlns:a16="http://schemas.microsoft.com/office/drawing/2014/main" id="{162E52E2-858A-4DA1-A69B-846668CF62A4}"/>
              </a:ext>
            </a:extLst>
          </p:cNvPr>
          <p:cNvSpPr>
            <a:spLocks noGrp="1" noChangeArrowheads="1"/>
          </p:cNvSpPr>
          <p:nvPr>
            <p:ph type="body" idx="1"/>
          </p:nvPr>
        </p:nvSpPr>
        <p:spPr>
          <a:xfrm>
            <a:off x="545382" y="1608478"/>
            <a:ext cx="9603275" cy="4530725"/>
          </a:xfrm>
        </p:spPr>
        <p:txBody>
          <a:bodyPr>
            <a:normAutofit/>
          </a:bodyPr>
          <a:lstStyle/>
          <a:p>
            <a:pPr>
              <a:lnSpc>
                <a:spcPct val="90000"/>
              </a:lnSpc>
              <a:buFontTx/>
              <a:buNone/>
              <a:defRPr/>
            </a:pPr>
            <a:r>
              <a:rPr lang="en-US" altLang="en-US" sz="2400" dirty="0">
                <a:ea typeface="ＭＳ Ｐゴシック" panose="020B0600070205080204" pitchFamily="34" charset="-128"/>
              </a:rPr>
              <a:t>    </a:t>
            </a:r>
          </a:p>
          <a:p>
            <a:pPr>
              <a:lnSpc>
                <a:spcPct val="90000"/>
              </a:lnSpc>
              <a:buFontTx/>
              <a:buNone/>
              <a:defRPr/>
            </a:pPr>
            <a:r>
              <a:rPr lang="en-US" altLang="en-US" sz="2400" i="1" u="sng" dirty="0">
                <a:latin typeface="Times New Roman" panose="02020603050405020304" pitchFamily="18" charset="0"/>
                <a:ea typeface="ＭＳ Ｐゴシック" panose="020B0600070205080204" pitchFamily="34" charset="-128"/>
                <a:cs typeface="Times New Roman" panose="02020603050405020304" pitchFamily="18" charset="0"/>
              </a:rPr>
              <a:t>Standardized and Non-Standardized</a:t>
            </a:r>
          </a:p>
          <a:p>
            <a:pPr>
              <a:lnSpc>
                <a:spcPct val="90000"/>
              </a:lnSpc>
              <a:defRPr/>
            </a:pPr>
            <a:r>
              <a:rPr lang="en-US" altLang="en-US" sz="2400" dirty="0">
                <a:latin typeface="Times New Roman" panose="02020603050405020304" pitchFamily="18" charset="0"/>
                <a:ea typeface="ＭＳ Ｐゴシック" panose="020B0600070205080204" pitchFamily="34" charset="-128"/>
                <a:cs typeface="Times New Roman" panose="02020603050405020304" pitchFamily="18" charset="0"/>
              </a:rPr>
              <a:t>Educational, Psychological, SLP, O.T. and P.T.  Assessments </a:t>
            </a:r>
          </a:p>
          <a:p>
            <a:pPr>
              <a:lnSpc>
                <a:spcPct val="90000"/>
              </a:lnSpc>
              <a:buFontTx/>
              <a:buNone/>
              <a:defRPr/>
            </a:pPr>
            <a:r>
              <a:rPr lang="en-US" altLang="en-US" sz="2400" dirty="0">
                <a:latin typeface="Times New Roman" panose="02020603050405020304" pitchFamily="18" charset="0"/>
                <a:ea typeface="ＭＳ Ｐゴシック" panose="020B0600070205080204" pitchFamily="34" charset="-128"/>
                <a:cs typeface="Times New Roman" panose="02020603050405020304" pitchFamily="18" charset="0"/>
              </a:rPr>
              <a:t>     (Woodcock Johnson / WISC)</a:t>
            </a:r>
          </a:p>
          <a:p>
            <a:pPr>
              <a:lnSpc>
                <a:spcPct val="90000"/>
              </a:lnSpc>
              <a:defRPr/>
            </a:pPr>
            <a:r>
              <a:rPr lang="en-US" altLang="en-US" sz="2400" dirty="0">
                <a:latin typeface="Times New Roman" panose="02020603050405020304" pitchFamily="18" charset="0"/>
                <a:ea typeface="ＭＳ Ｐゴシック" panose="020B0600070205080204" pitchFamily="34" charset="-128"/>
                <a:cs typeface="Times New Roman" panose="02020603050405020304" pitchFamily="18" charset="0"/>
              </a:rPr>
              <a:t>Curriculum Based Assessments</a:t>
            </a:r>
          </a:p>
          <a:p>
            <a:pPr>
              <a:lnSpc>
                <a:spcPct val="90000"/>
              </a:lnSpc>
              <a:defRPr/>
            </a:pPr>
            <a:r>
              <a:rPr lang="en-US" altLang="en-US" sz="2400" dirty="0">
                <a:latin typeface="Times New Roman" panose="02020603050405020304" pitchFamily="18" charset="0"/>
                <a:ea typeface="ＭＳ Ｐゴシック" panose="020B0600070205080204" pitchFamily="34" charset="-128"/>
                <a:cs typeface="Times New Roman" panose="02020603050405020304" pitchFamily="18" charset="0"/>
              </a:rPr>
              <a:t>Report Card Information</a:t>
            </a:r>
          </a:p>
          <a:p>
            <a:pPr>
              <a:lnSpc>
                <a:spcPct val="90000"/>
              </a:lnSpc>
              <a:defRPr/>
            </a:pPr>
            <a:r>
              <a:rPr lang="en-US" altLang="en-US" sz="2400" dirty="0">
                <a:latin typeface="Times New Roman" panose="02020603050405020304" pitchFamily="18" charset="0"/>
                <a:ea typeface="ＭＳ Ｐゴシック" panose="020B0600070205080204" pitchFamily="34" charset="-128"/>
                <a:cs typeface="Times New Roman" panose="02020603050405020304" pitchFamily="18" charset="0"/>
              </a:rPr>
              <a:t>Statewide Test</a:t>
            </a:r>
          </a:p>
        </p:txBody>
      </p:sp>
      <p:sp>
        <p:nvSpPr>
          <p:cNvPr id="34820" name="AutoShape 4">
            <a:extLst>
              <a:ext uri="{FF2B5EF4-FFF2-40B4-BE49-F238E27FC236}">
                <a16:creationId xmlns:a16="http://schemas.microsoft.com/office/drawing/2014/main" id="{35D330AC-5ED4-4FA2-904F-BE0B711AEF79}"/>
              </a:ext>
            </a:extLst>
          </p:cNvPr>
          <p:cNvSpPr>
            <a:spLocks noChangeArrowheads="1"/>
          </p:cNvSpPr>
          <p:nvPr/>
        </p:nvSpPr>
        <p:spPr bwMode="auto">
          <a:xfrm>
            <a:off x="5721532" y="2882537"/>
            <a:ext cx="3927566" cy="2835638"/>
          </a:xfrm>
          <a:prstGeom prst="triangle">
            <a:avLst>
              <a:gd name="adj" fmla="val 47863"/>
            </a:avLst>
          </a:prstGeom>
          <a:solidFill>
            <a:schemeClr val="accent1"/>
          </a:solidFill>
          <a:ln w="9525">
            <a:solidFill>
              <a:schemeClr val="tx1"/>
            </a:solidFill>
            <a:miter lim="800000"/>
            <a:headEnd/>
            <a:tailEnd/>
          </a:ln>
        </p:spPr>
        <p:txBody>
          <a:bodyPr wrap="none" anchor="ct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9pPr>
          </a:lstStyle>
          <a:p>
            <a:pPr algn="ctr">
              <a:spcBef>
                <a:spcPct val="0"/>
              </a:spcBef>
              <a:buClrTx/>
              <a:buSzTx/>
              <a:buFontTx/>
              <a:buNone/>
            </a:pPr>
            <a:r>
              <a:rPr lang="en-US" altLang="en-US" sz="1800" dirty="0"/>
              <a:t> AT LEAST </a:t>
            </a:r>
          </a:p>
          <a:p>
            <a:pPr algn="ctr">
              <a:spcBef>
                <a:spcPct val="0"/>
              </a:spcBef>
              <a:buClrTx/>
              <a:buSzTx/>
              <a:buFontTx/>
              <a:buNone/>
            </a:pPr>
            <a:r>
              <a:rPr lang="en-US" altLang="en-US" sz="1800" dirty="0"/>
              <a:t>3</a:t>
            </a:r>
          </a:p>
          <a:p>
            <a:pPr algn="ctr">
              <a:spcBef>
                <a:spcPct val="0"/>
              </a:spcBef>
              <a:buClrTx/>
              <a:buSzTx/>
              <a:buFontTx/>
              <a:buNone/>
            </a:pPr>
            <a:r>
              <a:rPr lang="en-US" altLang="en-US" sz="1800" dirty="0"/>
              <a:t>SOURCES </a:t>
            </a:r>
          </a:p>
          <a:p>
            <a:pPr algn="ctr">
              <a:spcBef>
                <a:spcPct val="0"/>
              </a:spcBef>
              <a:buClrTx/>
              <a:buSzTx/>
              <a:buFontTx/>
              <a:buNone/>
            </a:pPr>
            <a:endParaRPr lang="en-US" altLang="en-US" sz="1800" dirty="0"/>
          </a:p>
        </p:txBody>
      </p:sp>
      <p:sp>
        <p:nvSpPr>
          <p:cNvPr id="7" name="Rectangle 1">
            <a:extLst>
              <a:ext uri="{FF2B5EF4-FFF2-40B4-BE49-F238E27FC236}">
                <a16:creationId xmlns:a16="http://schemas.microsoft.com/office/drawing/2014/main" id="{279F1DF2-875C-4419-A940-6E4D7B2109BC}"/>
              </a:ext>
            </a:extLst>
          </p:cNvPr>
          <p:cNvSpPr>
            <a:spLocks noChangeArrowheads="1"/>
          </p:cNvSpPr>
          <p:nvPr/>
        </p:nvSpPr>
        <p:spPr bwMode="auto">
          <a:xfrm>
            <a:off x="3534792" y="6053481"/>
            <a:ext cx="457200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9pPr>
          </a:lstStyle>
          <a:p>
            <a:pPr algn="ctr">
              <a:spcBef>
                <a:spcPct val="0"/>
              </a:spcBef>
              <a:buClrTx/>
              <a:buSzTx/>
              <a:buFontTx/>
              <a:buNone/>
            </a:pPr>
            <a:r>
              <a:rPr lang="en-US" altLang="en-US" sz="1200" b="1" dirty="0">
                <a:solidFill>
                  <a:schemeClr val="bg1"/>
                </a:solidFill>
                <a:latin typeface="Times New Roman" panose="02020603050405020304" pitchFamily="18" charset="0"/>
                <a:cs typeface="Times New Roman" panose="02020603050405020304" pitchFamily="18" charset="0"/>
              </a:rPr>
              <a:t>Law Offices of Mark B. Martin, P.A.                                 www.markmartinlaw.com                                              arosenblatt@markmartinlaw.com                                                                        (410) 779-7770</a:t>
            </a:r>
          </a:p>
        </p:txBody>
      </p:sp>
    </p:spTree>
  </p:cSld>
  <p:clrMapOvr>
    <a:masterClrMapping/>
  </p:clrMapOvr>
  <mc:AlternateContent xmlns:mc="http://schemas.openxmlformats.org/markup-compatibility/2006" xmlns:p14="http://schemas.microsoft.com/office/powerpoint/2010/main">
    <mc:Choice Requires="p14">
      <p:transition spd="slow" p14:dur="2000" advTm="9298"/>
    </mc:Choice>
    <mc:Fallback xmlns="">
      <p:transition spd="slow" advTm="9298"/>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A3AD36E8-F4B8-4768-B3C9-29B3208E0CB6}"/>
              </a:ext>
            </a:extLst>
          </p:cNvPr>
          <p:cNvSpPr>
            <a:spLocks noGrp="1" noChangeArrowheads="1"/>
          </p:cNvSpPr>
          <p:nvPr>
            <p:ph type="title"/>
          </p:nvPr>
        </p:nvSpPr>
        <p:spPr>
          <a:xfrm>
            <a:off x="253094" y="342420"/>
            <a:ext cx="9603275" cy="1049235"/>
          </a:xfrm>
        </p:spPr>
        <p:txBody>
          <a:bodyPr>
            <a:normAutofit/>
          </a:bodyPr>
          <a:lstStyle/>
          <a:p>
            <a:pPr eaLnBrk="1" hangingPunct="1">
              <a:defRPr/>
            </a:pPr>
            <a:r>
              <a:rPr lang="en-US" altLang="en-US" sz="3600" dirty="0">
                <a:effectLst>
                  <a:outerShdw blurRad="38100" dist="38100" dir="2700000" algn="tl">
                    <a:srgbClr val="FFFFFF"/>
                  </a:outerShdw>
                </a:effectLst>
                <a:ea typeface="ＭＳ Ｐゴシック" panose="020B0600070205080204" pitchFamily="34" charset="-128"/>
              </a:rPr>
              <a:t>  </a:t>
            </a:r>
            <a:r>
              <a:rPr lang="en-US" altLang="en-US" sz="3600" dirty="0">
                <a:effectLst>
                  <a:outerShdw blurRad="38100" dist="38100" dir="2700000" algn="tl">
                    <a:srgbClr val="FFFFFF"/>
                  </a:outerShdw>
                </a:effectLst>
                <a:latin typeface="Bookman Old Style" panose="02050604050505020204" pitchFamily="18" charset="0"/>
                <a:ea typeface="ＭＳ Ｐゴシック" panose="020B0600070205080204" pitchFamily="34" charset="-128"/>
              </a:rPr>
              <a:t>Re-Evaluations</a:t>
            </a:r>
          </a:p>
        </p:txBody>
      </p:sp>
      <p:sp>
        <p:nvSpPr>
          <p:cNvPr id="10243" name="Rectangle 3">
            <a:extLst>
              <a:ext uri="{FF2B5EF4-FFF2-40B4-BE49-F238E27FC236}">
                <a16:creationId xmlns:a16="http://schemas.microsoft.com/office/drawing/2014/main" id="{0D10CE4A-C62B-4FB2-BE30-E3B77C969040}"/>
              </a:ext>
            </a:extLst>
          </p:cNvPr>
          <p:cNvSpPr>
            <a:spLocks noGrp="1" noChangeArrowheads="1"/>
          </p:cNvSpPr>
          <p:nvPr>
            <p:ph type="body" idx="1"/>
          </p:nvPr>
        </p:nvSpPr>
        <p:spPr>
          <a:xfrm>
            <a:off x="339635" y="2015732"/>
            <a:ext cx="10715220" cy="3450613"/>
          </a:xfrm>
        </p:spPr>
        <p:txBody>
          <a:bodyPr>
            <a:noAutofit/>
          </a:bodyPr>
          <a:lstStyle/>
          <a:p>
            <a:pPr eaLnBrk="1" hangingPunct="1">
              <a:defRPr/>
            </a:pPr>
            <a:r>
              <a:rPr lang="en-US" altLang="en-US" sz="2400" dirty="0">
                <a:latin typeface="Times New Roman" panose="02020603050405020304" pitchFamily="18" charset="0"/>
                <a:ea typeface="ＭＳ Ｐゴシック" panose="020B0600070205080204" pitchFamily="34" charset="-128"/>
                <a:cs typeface="Times New Roman" panose="02020603050405020304" pitchFamily="18" charset="0"/>
              </a:rPr>
              <a:t>Only conducted when LEA determines necessary or at request of parent or teacher.</a:t>
            </a:r>
          </a:p>
          <a:p>
            <a:pPr eaLnBrk="1" hangingPunct="1">
              <a:defRPr/>
            </a:pPr>
            <a:r>
              <a:rPr lang="en-US" altLang="en-US" sz="2400" dirty="0">
                <a:latin typeface="Times New Roman" panose="02020603050405020304" pitchFamily="18" charset="0"/>
                <a:ea typeface="ＭＳ Ｐゴシック" panose="020B0600070205080204" pitchFamily="34" charset="-128"/>
                <a:cs typeface="Times New Roman" panose="02020603050405020304" pitchFamily="18" charset="0"/>
              </a:rPr>
              <a:t>not more than one (1) time per year unless school and parent agree otherwise.</a:t>
            </a:r>
          </a:p>
          <a:p>
            <a:pPr eaLnBrk="1" hangingPunct="1">
              <a:defRPr/>
            </a:pPr>
            <a:r>
              <a:rPr lang="en-US" altLang="en-US" sz="2400" dirty="0">
                <a:latin typeface="Times New Roman" panose="02020603050405020304" pitchFamily="18" charset="0"/>
                <a:ea typeface="ＭＳ Ｐゴシック" panose="020B0600070205080204" pitchFamily="34" charset="-128"/>
                <a:cs typeface="Times New Roman" panose="02020603050405020304" pitchFamily="18" charset="0"/>
              </a:rPr>
              <a:t>At least every three (3) years unless parent and LEA agree not to conduct re-evaluation </a:t>
            </a:r>
            <a:r>
              <a:rPr lang="en-US" altLang="en-US" sz="2400" i="1" dirty="0">
                <a:latin typeface="Times New Roman" panose="02020603050405020304" pitchFamily="18" charset="0"/>
                <a:ea typeface="ＭＳ Ｐゴシック" panose="020B0600070205080204" pitchFamily="34" charset="-128"/>
                <a:cs typeface="Times New Roman" panose="02020603050405020304" pitchFamily="18" charset="0"/>
              </a:rPr>
              <a:t>in writing.</a:t>
            </a:r>
            <a:endParaRPr lang="en-US" altLang="en-US" sz="2400" dirty="0">
              <a:latin typeface="Times New Roman" panose="02020603050405020304" pitchFamily="18" charset="0"/>
              <a:ea typeface="ＭＳ Ｐゴシック" panose="020B0600070205080204" pitchFamily="34" charset="-128"/>
              <a:cs typeface="Times New Roman" panose="02020603050405020304" pitchFamily="18" charset="0"/>
            </a:endParaRPr>
          </a:p>
          <a:p>
            <a:pPr eaLnBrk="1" hangingPunct="1">
              <a:defRPr/>
            </a:pPr>
            <a:r>
              <a:rPr lang="en-US" altLang="en-US" sz="2400" dirty="0">
                <a:latin typeface="Times New Roman" panose="02020603050405020304" pitchFamily="18" charset="0"/>
                <a:ea typeface="ＭＳ Ｐゴシック" panose="020B0600070205080204" pitchFamily="34" charset="-128"/>
                <a:cs typeface="Times New Roman" panose="02020603050405020304" pitchFamily="18" charset="0"/>
              </a:rPr>
              <a:t>90 days to complete and determine eligibility. </a:t>
            </a:r>
          </a:p>
          <a:p>
            <a:pPr eaLnBrk="1" hangingPunct="1">
              <a:defRPr/>
            </a:pPr>
            <a:endParaRPr lang="en-US" altLang="en-US" sz="2400" dirty="0">
              <a:latin typeface="Times New Roman" panose="02020603050405020304" pitchFamily="18" charset="0"/>
              <a:ea typeface="ＭＳ Ｐゴシック" panose="020B0600070205080204" pitchFamily="34" charset="-128"/>
              <a:cs typeface="Times New Roman" panose="02020603050405020304" pitchFamily="18" charset="0"/>
            </a:endParaRPr>
          </a:p>
        </p:txBody>
      </p:sp>
      <p:sp>
        <p:nvSpPr>
          <p:cNvPr id="5" name="Rectangle 1">
            <a:extLst>
              <a:ext uri="{FF2B5EF4-FFF2-40B4-BE49-F238E27FC236}">
                <a16:creationId xmlns:a16="http://schemas.microsoft.com/office/drawing/2014/main" id="{8C34C929-E54E-4BDA-916D-324753FD10C8}"/>
              </a:ext>
            </a:extLst>
          </p:cNvPr>
          <p:cNvSpPr>
            <a:spLocks noGrp="1" noChangeArrowheads="1"/>
          </p:cNvSpPr>
          <p:nvPr>
            <p:ph type="ftr" sz="quarter" idx="11"/>
          </p:nvPr>
        </p:nvSpPr>
        <p:spPr bwMode="auto">
          <a:xfrm>
            <a:off x="4648200" y="628368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9pPr>
          </a:lstStyle>
          <a:p>
            <a:pPr algn="ctr">
              <a:spcBef>
                <a:spcPct val="0"/>
              </a:spcBef>
              <a:buClrTx/>
              <a:buSzTx/>
              <a:buFontTx/>
              <a:buNone/>
            </a:pPr>
            <a:r>
              <a:rPr lang="en-US" altLang="en-US" sz="1200" b="1" dirty="0">
                <a:solidFill>
                  <a:schemeClr val="bg1"/>
                </a:solidFill>
                <a:latin typeface="Times New Roman" panose="02020603050405020304" pitchFamily="18" charset="0"/>
                <a:cs typeface="Times New Roman" panose="02020603050405020304" pitchFamily="18" charset="0"/>
              </a:rPr>
              <a:t>Law Offices of Mark B. Martin, P.A.                                 www.markmartinlaw.com                                              arosenblatt@markmartinlaw.com                                                                        (410) 779-7770</a:t>
            </a:r>
          </a:p>
        </p:txBody>
      </p:sp>
    </p:spTree>
  </p:cSld>
  <p:clrMapOvr>
    <a:masterClrMapping/>
  </p:clrMapOvr>
  <mc:AlternateContent xmlns:mc="http://schemas.openxmlformats.org/markup-compatibility/2006" xmlns:p14="http://schemas.microsoft.com/office/powerpoint/2010/main">
    <mc:Choice Requires="p14">
      <p:transition spd="slow" p14:dur="2000" advTm="9298"/>
    </mc:Choice>
    <mc:Fallback xmlns="">
      <p:transition spd="slow" advTm="9298"/>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3D199F-C297-405A-A1FA-47C60879C74F}"/>
              </a:ext>
            </a:extLst>
          </p:cNvPr>
          <p:cNvSpPr>
            <a:spLocks noGrp="1"/>
          </p:cNvSpPr>
          <p:nvPr>
            <p:ph type="title"/>
          </p:nvPr>
        </p:nvSpPr>
        <p:spPr>
          <a:xfrm>
            <a:off x="226460" y="379361"/>
            <a:ext cx="9603275" cy="1049235"/>
          </a:xfrm>
        </p:spPr>
        <p:txBody>
          <a:bodyPr>
            <a:noAutofit/>
          </a:bodyPr>
          <a:lstStyle/>
          <a:p>
            <a:pPr eaLnBrk="1" hangingPunct="1">
              <a:defRPr/>
            </a:pPr>
            <a:r>
              <a:rPr lang="en-US" altLang="en-US" sz="3600" dirty="0">
                <a:effectLst>
                  <a:outerShdw blurRad="38100" dist="38100" dir="2700000" algn="tl">
                    <a:srgbClr val="FFFFFF"/>
                  </a:outerShdw>
                </a:effectLst>
                <a:latin typeface="Bookman Old Style" panose="02050604050505020204" pitchFamily="18" charset="0"/>
                <a:ea typeface="ＭＳ Ｐゴシック" panose="020B0600070205080204" pitchFamily="34" charset="-128"/>
              </a:rPr>
              <a:t>Independent Educational Evaluation</a:t>
            </a:r>
          </a:p>
        </p:txBody>
      </p:sp>
      <p:sp>
        <p:nvSpPr>
          <p:cNvPr id="3" name="Content Placeholder 2">
            <a:extLst>
              <a:ext uri="{FF2B5EF4-FFF2-40B4-BE49-F238E27FC236}">
                <a16:creationId xmlns:a16="http://schemas.microsoft.com/office/drawing/2014/main" id="{71BB687F-6987-43D5-BE41-F375E443FFF4}"/>
              </a:ext>
            </a:extLst>
          </p:cNvPr>
          <p:cNvSpPr>
            <a:spLocks noGrp="1"/>
          </p:cNvSpPr>
          <p:nvPr>
            <p:ph idx="1"/>
          </p:nvPr>
        </p:nvSpPr>
        <p:spPr>
          <a:xfrm>
            <a:off x="1" y="2015732"/>
            <a:ext cx="11054854" cy="3450613"/>
          </a:xfrm>
        </p:spPr>
        <p:txBody>
          <a:bodyPr>
            <a:normAutofit/>
          </a:bodyPr>
          <a:lstStyle/>
          <a:p>
            <a:pPr eaLnBrk="1" hangingPunct="1">
              <a:defRPr/>
            </a:pPr>
            <a:r>
              <a:rPr lang="en-US" altLang="en-US" sz="2400" dirty="0">
                <a:latin typeface="Times New Roman" panose="02020603050405020304" pitchFamily="18" charset="0"/>
                <a:ea typeface="ＭＳ Ｐゴシック" panose="020B0600070205080204" pitchFamily="34" charset="-128"/>
                <a:cs typeface="Times New Roman" panose="02020603050405020304" pitchFamily="18" charset="0"/>
              </a:rPr>
              <a:t>At parent request if parent is not satisfied with school’</a:t>
            </a:r>
            <a:r>
              <a:rPr lang="en-US" altLang="ja-JP" sz="2400" dirty="0">
                <a:latin typeface="Times New Roman" panose="02020603050405020304" pitchFamily="18" charset="0"/>
                <a:ea typeface="ＭＳ Ｐゴシック" panose="020B0600070205080204" pitchFamily="34" charset="-128"/>
                <a:cs typeface="Times New Roman" panose="02020603050405020304" pitchFamily="18" charset="0"/>
              </a:rPr>
              <a:t>s evaluation or they refused to conduct an evaluation</a:t>
            </a:r>
          </a:p>
          <a:p>
            <a:pPr eaLnBrk="1" hangingPunct="1">
              <a:defRPr/>
            </a:pPr>
            <a:r>
              <a:rPr lang="en-US" altLang="en-US" sz="2400" dirty="0">
                <a:latin typeface="Times New Roman" panose="02020603050405020304" pitchFamily="18" charset="0"/>
                <a:ea typeface="ＭＳ Ｐゴシック" panose="020B0600070205080204" pitchFamily="34" charset="-128"/>
                <a:cs typeface="Times New Roman" panose="02020603050405020304" pitchFamily="18" charset="0"/>
              </a:rPr>
              <a:t>LEA must provide evaluation or take you to due process</a:t>
            </a:r>
          </a:p>
          <a:p>
            <a:pPr eaLnBrk="1" hangingPunct="1">
              <a:defRPr/>
            </a:pPr>
            <a:r>
              <a:rPr lang="en-US" altLang="en-US" sz="2400" dirty="0">
                <a:latin typeface="Times New Roman" panose="02020603050405020304" pitchFamily="18" charset="0"/>
                <a:ea typeface="ＭＳ Ｐゴシック" panose="020B0600070205080204" pitchFamily="34" charset="-128"/>
                <a:cs typeface="Times New Roman" panose="02020603050405020304" pitchFamily="18" charset="0"/>
              </a:rPr>
              <a:t>Must prove their evaluation was not sufficient and yours was sufficient</a:t>
            </a:r>
          </a:p>
          <a:p>
            <a:pPr eaLnBrk="1" hangingPunct="1">
              <a:defRPr/>
            </a:pPr>
            <a:r>
              <a:rPr lang="en-US" altLang="en-US" sz="2400" dirty="0">
                <a:latin typeface="Times New Roman" panose="02020603050405020304" pitchFamily="18" charset="0"/>
                <a:ea typeface="ＭＳ Ｐゴシック" panose="020B0600070205080204" pitchFamily="34" charset="-128"/>
                <a:cs typeface="Times New Roman" panose="02020603050405020304" pitchFamily="18" charset="0"/>
              </a:rPr>
              <a:t>Request must be in writing (to prove it)</a:t>
            </a:r>
          </a:p>
        </p:txBody>
      </p:sp>
      <p:sp>
        <p:nvSpPr>
          <p:cNvPr id="5" name="Rectangle 1">
            <a:extLst>
              <a:ext uri="{FF2B5EF4-FFF2-40B4-BE49-F238E27FC236}">
                <a16:creationId xmlns:a16="http://schemas.microsoft.com/office/drawing/2014/main" id="{188AAB4E-90A6-459B-83E9-996864A91582}"/>
              </a:ext>
            </a:extLst>
          </p:cNvPr>
          <p:cNvSpPr>
            <a:spLocks noChangeArrowheads="1"/>
          </p:cNvSpPr>
          <p:nvPr/>
        </p:nvSpPr>
        <p:spPr bwMode="auto">
          <a:xfrm>
            <a:off x="3534792" y="6053481"/>
            <a:ext cx="457200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9pPr>
          </a:lstStyle>
          <a:p>
            <a:pPr algn="ctr">
              <a:spcBef>
                <a:spcPct val="0"/>
              </a:spcBef>
              <a:buClrTx/>
              <a:buSzTx/>
              <a:buFontTx/>
              <a:buNone/>
            </a:pPr>
            <a:r>
              <a:rPr lang="en-US" altLang="en-US" sz="1200" b="1" dirty="0">
                <a:solidFill>
                  <a:schemeClr val="bg1"/>
                </a:solidFill>
                <a:latin typeface="Times New Roman" panose="02020603050405020304" pitchFamily="18" charset="0"/>
                <a:cs typeface="Times New Roman" panose="02020603050405020304" pitchFamily="18" charset="0"/>
              </a:rPr>
              <a:t>Law Offices of Mark B. Martin, P.A.                                 www.markmartinlaw.com                                              arosenblatt@markmartinlaw.com                                                                        (410) 779-7770</a:t>
            </a:r>
          </a:p>
        </p:txBody>
      </p:sp>
    </p:spTree>
    <p:extLst>
      <p:ext uri="{BB962C8B-B14F-4D97-AF65-F5344CB8AC3E}">
        <p14:creationId xmlns:p14="http://schemas.microsoft.com/office/powerpoint/2010/main" val="610139011"/>
      </p:ext>
    </p:extLst>
  </p:cSld>
  <p:clrMapOvr>
    <a:masterClrMapping/>
  </p:clrMapOvr>
  <mc:AlternateContent xmlns:mc="http://schemas.openxmlformats.org/markup-compatibility/2006" xmlns:p14="http://schemas.microsoft.com/office/powerpoint/2010/main">
    <mc:Choice Requires="p14">
      <p:transition spd="slow" p14:dur="2000" advTm="9298"/>
    </mc:Choice>
    <mc:Fallback xmlns="">
      <p:transition spd="slow" advTm="9298"/>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a:extLst>
              <a:ext uri="{FF2B5EF4-FFF2-40B4-BE49-F238E27FC236}">
                <a16:creationId xmlns:a16="http://schemas.microsoft.com/office/drawing/2014/main" id="{1DEE96C2-580C-4004-B2A6-8939B6E1EF24}"/>
              </a:ext>
            </a:extLst>
          </p:cNvPr>
          <p:cNvSpPr>
            <a:spLocks noGrp="1" noChangeArrowheads="1"/>
          </p:cNvSpPr>
          <p:nvPr>
            <p:ph type="title"/>
          </p:nvPr>
        </p:nvSpPr>
        <p:spPr>
          <a:xfrm>
            <a:off x="312198" y="691355"/>
            <a:ext cx="8229600" cy="893762"/>
          </a:xfrm>
        </p:spPr>
        <p:txBody>
          <a:bodyPr>
            <a:normAutofit/>
          </a:bodyPr>
          <a:lstStyle/>
          <a:p>
            <a:pPr eaLnBrk="1" hangingPunct="1">
              <a:defRPr/>
            </a:pPr>
            <a:r>
              <a:rPr lang="en-US" altLang="en-US" sz="3600" dirty="0">
                <a:effectLst>
                  <a:outerShdw blurRad="38100" dist="38100" dir="2700000" algn="tl">
                    <a:srgbClr val="FFFFFF"/>
                  </a:outerShdw>
                </a:effectLst>
                <a:latin typeface="Bookman Old Style" panose="02050604050505020204" pitchFamily="18" charset="0"/>
                <a:ea typeface="ＭＳ Ｐゴシック" panose="020B0600070205080204" pitchFamily="34" charset="-128"/>
              </a:rPr>
              <a:t>COMPONENTS OF THE IEP</a:t>
            </a:r>
          </a:p>
        </p:txBody>
      </p:sp>
      <p:sp>
        <p:nvSpPr>
          <p:cNvPr id="89091" name="Rectangle 3">
            <a:extLst>
              <a:ext uri="{FF2B5EF4-FFF2-40B4-BE49-F238E27FC236}">
                <a16:creationId xmlns:a16="http://schemas.microsoft.com/office/drawing/2014/main" id="{23DB68A1-769A-4BB0-A567-F7DDAAE79E8D}"/>
              </a:ext>
            </a:extLst>
          </p:cNvPr>
          <p:cNvSpPr>
            <a:spLocks noGrp="1" noChangeArrowheads="1"/>
          </p:cNvSpPr>
          <p:nvPr>
            <p:ph type="body" idx="1"/>
          </p:nvPr>
        </p:nvSpPr>
        <p:spPr>
          <a:xfrm>
            <a:off x="130629" y="1189039"/>
            <a:ext cx="10981508" cy="4530725"/>
          </a:xfrm>
        </p:spPr>
        <p:txBody>
          <a:bodyPr>
            <a:noAutofit/>
          </a:bodyPr>
          <a:lstStyle/>
          <a:p>
            <a:pPr eaLnBrk="1" hangingPunct="1">
              <a:lnSpc>
                <a:spcPct val="80000"/>
              </a:lnSpc>
              <a:defRPr/>
            </a:pPr>
            <a:endParaRPr lang="en-US" altLang="en-US" sz="2400" dirty="0">
              <a:latin typeface="Times New Roman" panose="02020603050405020304" pitchFamily="18" charset="0"/>
              <a:ea typeface="ＭＳ Ｐゴシック" panose="020B0600070205080204" pitchFamily="34" charset="-128"/>
              <a:cs typeface="Times New Roman" panose="02020603050405020304" pitchFamily="18" charset="0"/>
            </a:endParaRPr>
          </a:p>
          <a:p>
            <a:pPr eaLnBrk="1" hangingPunct="1">
              <a:lnSpc>
                <a:spcPct val="80000"/>
              </a:lnSpc>
              <a:defRPr/>
            </a:pPr>
            <a:endParaRPr lang="en-US" altLang="en-US" sz="2400" dirty="0">
              <a:latin typeface="Times New Roman" panose="02020603050405020304" pitchFamily="18" charset="0"/>
              <a:ea typeface="ＭＳ Ｐゴシック" panose="020B0600070205080204" pitchFamily="34" charset="-128"/>
              <a:cs typeface="Times New Roman" panose="02020603050405020304" pitchFamily="18" charset="0"/>
            </a:endParaRPr>
          </a:p>
          <a:p>
            <a:pPr marL="457200" indent="-457200" eaLnBrk="1" hangingPunct="1">
              <a:lnSpc>
                <a:spcPct val="80000"/>
              </a:lnSpc>
              <a:spcBef>
                <a:spcPts val="1200"/>
              </a:spcBef>
              <a:buFont typeface="+mj-lt"/>
              <a:buAutoNum type="arabicPeriod"/>
              <a:defRPr/>
            </a:pPr>
            <a:r>
              <a:rPr lang="en-US" altLang="en-US" sz="2400" dirty="0">
                <a:latin typeface="Times New Roman" panose="02020603050405020304" pitchFamily="18" charset="0"/>
                <a:ea typeface="ＭＳ Ｐゴシック" panose="020B0600070205080204" pitchFamily="34" charset="-128"/>
                <a:cs typeface="Times New Roman" panose="02020603050405020304" pitchFamily="18" charset="0"/>
              </a:rPr>
              <a:t>Present levels of A</a:t>
            </a:r>
            <a:r>
              <a:rPr lang="en-US" altLang="ja-JP" sz="2400" dirty="0">
                <a:latin typeface="Times New Roman" panose="02020603050405020304" pitchFamily="18" charset="0"/>
                <a:ea typeface="ＭＳ Ｐゴシック" panose="020B0600070205080204" pitchFamily="34" charset="-128"/>
                <a:cs typeface="Times New Roman" panose="02020603050405020304" pitchFamily="18" charset="0"/>
              </a:rPr>
              <a:t>cademic Achievement and Functional Performance</a:t>
            </a:r>
            <a:r>
              <a:rPr lang="ja-JP" altLang="en-US" sz="2400" dirty="0">
                <a:latin typeface="Times New Roman" panose="02020603050405020304" pitchFamily="18" charset="0"/>
                <a:ea typeface="ＭＳ Ｐゴシック" panose="020B0600070205080204" pitchFamily="34" charset="-128"/>
                <a:cs typeface="Times New Roman" panose="02020603050405020304" pitchFamily="18" charset="0"/>
              </a:rPr>
              <a:t> </a:t>
            </a:r>
            <a:r>
              <a:rPr lang="en-US" altLang="ja-JP" sz="2400" dirty="0">
                <a:latin typeface="Times New Roman" panose="02020603050405020304" pitchFamily="18" charset="0"/>
                <a:ea typeface="ＭＳ Ｐゴシック" panose="020B0600070205080204" pitchFamily="34" charset="-128"/>
                <a:cs typeface="Times New Roman" panose="02020603050405020304" pitchFamily="18" charset="0"/>
              </a:rPr>
              <a:t>(PLAAFP’s or PLOPs)</a:t>
            </a:r>
          </a:p>
          <a:p>
            <a:pPr marL="457200" indent="-457200">
              <a:lnSpc>
                <a:spcPct val="80000"/>
              </a:lnSpc>
              <a:spcBef>
                <a:spcPts val="1200"/>
              </a:spcBef>
              <a:buFont typeface="+mj-lt"/>
              <a:buAutoNum type="arabicPeriod"/>
              <a:defRPr/>
            </a:pPr>
            <a:r>
              <a:rPr lang="en-US" altLang="en-US" sz="2400" dirty="0">
                <a:latin typeface="Times New Roman" panose="02020603050405020304" pitchFamily="18" charset="0"/>
                <a:ea typeface="ＭＳ Ｐゴシック" panose="020B0600070205080204" pitchFamily="34" charset="-128"/>
                <a:cs typeface="Times New Roman" panose="02020603050405020304" pitchFamily="18" charset="0"/>
              </a:rPr>
              <a:t>State whether the child can take state assessments, if not, why not and what is the appropriate assessment</a:t>
            </a:r>
            <a:endParaRPr lang="en-US" altLang="ja-JP" sz="2400" dirty="0">
              <a:latin typeface="Times New Roman" panose="02020603050405020304" pitchFamily="18" charset="0"/>
              <a:ea typeface="ＭＳ Ｐゴシック" panose="020B0600070205080204" pitchFamily="34" charset="-128"/>
              <a:cs typeface="Times New Roman" panose="02020603050405020304" pitchFamily="18" charset="0"/>
            </a:endParaRPr>
          </a:p>
          <a:p>
            <a:pPr marL="457200" indent="-457200" eaLnBrk="1" hangingPunct="1">
              <a:lnSpc>
                <a:spcPct val="80000"/>
              </a:lnSpc>
              <a:spcBef>
                <a:spcPts val="1200"/>
              </a:spcBef>
              <a:buFont typeface="+mj-lt"/>
              <a:buAutoNum type="arabicPeriod"/>
              <a:defRPr/>
            </a:pPr>
            <a:r>
              <a:rPr lang="en-US" altLang="ja-JP" sz="2400" dirty="0">
                <a:latin typeface="Times New Roman" panose="02020603050405020304" pitchFamily="18" charset="0"/>
                <a:ea typeface="ＭＳ Ｐゴシック" panose="020B0600070205080204" pitchFamily="34" charset="-128"/>
                <a:cs typeface="Times New Roman" panose="02020603050405020304" pitchFamily="18" charset="0"/>
              </a:rPr>
              <a:t>Supplementary Aids, Program Modification, Services and Supports</a:t>
            </a:r>
            <a:endParaRPr lang="en-US" altLang="en-US" sz="2400" dirty="0">
              <a:latin typeface="Times New Roman" panose="02020603050405020304" pitchFamily="18" charset="0"/>
              <a:ea typeface="ＭＳ Ｐゴシック" panose="020B0600070205080204" pitchFamily="34" charset="-128"/>
              <a:cs typeface="Times New Roman" panose="02020603050405020304" pitchFamily="18" charset="0"/>
            </a:endParaRPr>
          </a:p>
          <a:p>
            <a:pPr marL="457200" indent="-457200" eaLnBrk="1" hangingPunct="1">
              <a:lnSpc>
                <a:spcPct val="80000"/>
              </a:lnSpc>
              <a:spcBef>
                <a:spcPts val="1200"/>
              </a:spcBef>
              <a:buFont typeface="+mj-lt"/>
              <a:buAutoNum type="arabicPeriod"/>
              <a:defRPr/>
            </a:pPr>
            <a:r>
              <a:rPr lang="en-US" altLang="en-US" sz="2400" dirty="0">
                <a:latin typeface="Times New Roman" panose="02020603050405020304" pitchFamily="18" charset="0"/>
                <a:ea typeface="ＭＳ Ｐゴシック" panose="020B0600070205080204" pitchFamily="34" charset="-128"/>
                <a:cs typeface="Times New Roman" panose="02020603050405020304" pitchFamily="18" charset="0"/>
              </a:rPr>
              <a:t>Annual measurable goals, including academic and functional goals</a:t>
            </a:r>
          </a:p>
          <a:p>
            <a:pPr marL="457200" indent="-457200" eaLnBrk="1" hangingPunct="1">
              <a:lnSpc>
                <a:spcPct val="80000"/>
              </a:lnSpc>
              <a:spcBef>
                <a:spcPts val="1200"/>
              </a:spcBef>
              <a:buFont typeface="+mj-lt"/>
              <a:buAutoNum type="arabicPeriod"/>
              <a:defRPr/>
            </a:pPr>
            <a:r>
              <a:rPr lang="en-US" altLang="en-US" sz="2400" dirty="0">
                <a:latin typeface="Times New Roman" panose="02020603050405020304" pitchFamily="18" charset="0"/>
                <a:ea typeface="ＭＳ Ｐゴシック" panose="020B0600070205080204" pitchFamily="34" charset="-128"/>
                <a:cs typeface="Times New Roman" panose="02020603050405020304" pitchFamily="18" charset="0"/>
              </a:rPr>
              <a:t>Special education and related services</a:t>
            </a:r>
          </a:p>
          <a:p>
            <a:pPr marL="457200" indent="-457200" eaLnBrk="1" hangingPunct="1">
              <a:lnSpc>
                <a:spcPct val="80000"/>
              </a:lnSpc>
              <a:spcBef>
                <a:spcPts val="1200"/>
              </a:spcBef>
              <a:buFont typeface="+mj-lt"/>
              <a:buAutoNum type="arabicPeriod"/>
              <a:defRPr/>
            </a:pPr>
            <a:r>
              <a:rPr lang="en-US" altLang="en-US" sz="2400" dirty="0">
                <a:latin typeface="Times New Roman" panose="02020603050405020304" pitchFamily="18" charset="0"/>
                <a:ea typeface="ＭＳ Ｐゴシック" panose="020B0600070205080204" pitchFamily="34" charset="-128"/>
                <a:cs typeface="Times New Roman" panose="02020603050405020304" pitchFamily="18" charset="0"/>
              </a:rPr>
              <a:t>LRE</a:t>
            </a:r>
          </a:p>
          <a:p>
            <a:pPr lvl="2" eaLnBrk="1" hangingPunct="1">
              <a:lnSpc>
                <a:spcPct val="80000"/>
              </a:lnSpc>
              <a:defRPr/>
            </a:pPr>
            <a:endParaRPr lang="en-US" altLang="en-US" sz="2400" dirty="0">
              <a:ea typeface="ＭＳ Ｐゴシック" panose="020B0600070205080204" pitchFamily="34" charset="-128"/>
            </a:endParaRPr>
          </a:p>
          <a:p>
            <a:pPr lvl="2" eaLnBrk="1" hangingPunct="1">
              <a:lnSpc>
                <a:spcPct val="80000"/>
              </a:lnSpc>
              <a:defRPr/>
            </a:pPr>
            <a:endParaRPr lang="en-US" altLang="en-US" sz="2400" dirty="0">
              <a:ea typeface="ＭＳ Ｐゴシック" panose="020B0600070205080204" pitchFamily="34" charset="-128"/>
            </a:endParaRPr>
          </a:p>
        </p:txBody>
      </p:sp>
      <p:sp>
        <p:nvSpPr>
          <p:cNvPr id="5" name="Rectangle 1">
            <a:extLst>
              <a:ext uri="{FF2B5EF4-FFF2-40B4-BE49-F238E27FC236}">
                <a16:creationId xmlns:a16="http://schemas.microsoft.com/office/drawing/2014/main" id="{51A0FB1D-9918-4230-AADE-DA75DF11042C}"/>
              </a:ext>
            </a:extLst>
          </p:cNvPr>
          <p:cNvSpPr>
            <a:spLocks noChangeArrowheads="1"/>
          </p:cNvSpPr>
          <p:nvPr/>
        </p:nvSpPr>
        <p:spPr bwMode="auto">
          <a:xfrm>
            <a:off x="3534792" y="6053481"/>
            <a:ext cx="457200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9pPr>
          </a:lstStyle>
          <a:p>
            <a:pPr algn="ctr">
              <a:spcBef>
                <a:spcPct val="0"/>
              </a:spcBef>
              <a:buClrTx/>
              <a:buSzTx/>
              <a:buFontTx/>
              <a:buNone/>
            </a:pPr>
            <a:r>
              <a:rPr lang="en-US" altLang="en-US" sz="1200" b="1" dirty="0">
                <a:solidFill>
                  <a:schemeClr val="bg1"/>
                </a:solidFill>
                <a:latin typeface="Times New Roman" panose="02020603050405020304" pitchFamily="18" charset="0"/>
                <a:cs typeface="Times New Roman" panose="02020603050405020304" pitchFamily="18" charset="0"/>
              </a:rPr>
              <a:t>Law Offices of Mark B. Martin, P.A.                                 www.markmartinlaw.com                                              arosenblatt@markmartinlaw.com                                                                        (410) 779-7770</a:t>
            </a:r>
          </a:p>
        </p:txBody>
      </p:sp>
    </p:spTree>
  </p:cSld>
  <p:clrMapOvr>
    <a:masterClrMapping/>
  </p:clrMapOvr>
  <mc:AlternateContent xmlns:mc="http://schemas.openxmlformats.org/markup-compatibility/2006" xmlns:p14="http://schemas.microsoft.com/office/powerpoint/2010/main">
    <mc:Choice Requires="p14">
      <p:transition spd="slow" p14:dur="2000" advTm="9298"/>
    </mc:Choice>
    <mc:Fallback xmlns="">
      <p:transition spd="slow" advTm="9298"/>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DAE725-D809-418D-A23F-0038FA36F6C4}"/>
              </a:ext>
            </a:extLst>
          </p:cNvPr>
          <p:cNvSpPr>
            <a:spLocks noGrp="1"/>
          </p:cNvSpPr>
          <p:nvPr>
            <p:ph type="title"/>
          </p:nvPr>
        </p:nvSpPr>
        <p:spPr>
          <a:xfrm>
            <a:off x="466158" y="200838"/>
            <a:ext cx="9603275" cy="397264"/>
          </a:xfrm>
        </p:spPr>
        <p:txBody>
          <a:bodyPr>
            <a:noAutofit/>
          </a:bodyPr>
          <a:lstStyle/>
          <a:p>
            <a:r>
              <a:rPr lang="en-US" sz="3600" dirty="0">
                <a:effectLst/>
                <a:latin typeface="Bookman Old Style" panose="02050604050505020204" pitchFamily="18" charset="0"/>
                <a:ea typeface="Times New Roman" panose="02020603050405020304" pitchFamily="18" charset="0"/>
                <a:cs typeface="Times New Roman" panose="02020603050405020304" pitchFamily="18" charset="0"/>
              </a:rPr>
              <a:t>Present Levels of Academic Achievement &amp; Functional Performance</a:t>
            </a:r>
            <a:endParaRPr lang="en-US" sz="3600" dirty="0">
              <a:latin typeface="Bookman Old Style" panose="02050604050505020204" pitchFamily="18" charset="0"/>
            </a:endParaRPr>
          </a:p>
        </p:txBody>
      </p:sp>
      <p:sp>
        <p:nvSpPr>
          <p:cNvPr id="3" name="Content Placeholder 2">
            <a:extLst>
              <a:ext uri="{FF2B5EF4-FFF2-40B4-BE49-F238E27FC236}">
                <a16:creationId xmlns:a16="http://schemas.microsoft.com/office/drawing/2014/main" id="{D1FA887B-AECC-48E9-A38D-43860B5D5F73}"/>
              </a:ext>
            </a:extLst>
          </p:cNvPr>
          <p:cNvSpPr>
            <a:spLocks noGrp="1"/>
          </p:cNvSpPr>
          <p:nvPr>
            <p:ph idx="1"/>
          </p:nvPr>
        </p:nvSpPr>
        <p:spPr>
          <a:xfrm>
            <a:off x="339634" y="2015732"/>
            <a:ext cx="11634651" cy="3958348"/>
          </a:xfrm>
        </p:spPr>
        <p:txBody>
          <a:bodyPr>
            <a:noAutofit/>
          </a:bodyPr>
          <a:lstStyle/>
          <a:p>
            <a:pPr marL="342900" marR="0" lvl="0" indent="-342900">
              <a:lnSpc>
                <a:spcPct val="107000"/>
              </a:lnSpc>
              <a:spcBef>
                <a:spcPts val="0"/>
              </a:spcBef>
              <a:spcAft>
                <a:spcPts val="0"/>
              </a:spcAft>
              <a:buFont typeface="Symbol" panose="05050102010706020507" pitchFamily="18" charset="2"/>
              <a:buChar char=""/>
            </a:pPr>
            <a:r>
              <a:rPr lang="en-US" b="1" dirty="0">
                <a:effectLst/>
                <a:latin typeface="Times New Roman" panose="02020603050405020304" pitchFamily="18" charset="0"/>
                <a:ea typeface="Calibri" panose="020F0502020204030204" pitchFamily="34" charset="0"/>
                <a:cs typeface="Times New Roman" panose="02020603050405020304" pitchFamily="18" charset="0"/>
              </a:rPr>
              <a:t>Academic Achievement</a:t>
            </a:r>
            <a:r>
              <a:rPr lang="en-US" dirty="0">
                <a:effectLst/>
                <a:latin typeface="Times New Roman" panose="02020603050405020304" pitchFamily="18" charset="0"/>
                <a:ea typeface="Calibri" panose="020F0502020204030204" pitchFamily="34" charset="0"/>
                <a:cs typeface="Times New Roman" panose="02020603050405020304" pitchFamily="18" charset="0"/>
              </a:rPr>
              <a:t> (PL</a:t>
            </a:r>
            <a:r>
              <a:rPr lang="en-US" b="1" dirty="0">
                <a:effectLst/>
                <a:latin typeface="Times New Roman" panose="02020603050405020304" pitchFamily="18" charset="0"/>
                <a:ea typeface="Calibri" panose="020F0502020204030204" pitchFamily="34" charset="0"/>
                <a:cs typeface="Times New Roman" panose="02020603050405020304" pitchFamily="18" charset="0"/>
              </a:rPr>
              <a:t>AA</a:t>
            </a:r>
            <a:r>
              <a:rPr lang="en-US" dirty="0">
                <a:effectLst/>
                <a:latin typeface="Times New Roman" panose="02020603050405020304" pitchFamily="18" charset="0"/>
                <a:ea typeface="Calibri" panose="020F0502020204030204" pitchFamily="34" charset="0"/>
                <a:cs typeface="Times New Roman" panose="02020603050405020304" pitchFamily="18" charset="0"/>
              </a:rPr>
              <a:t>FP) academic information and skills your child has mastered </a:t>
            </a:r>
          </a:p>
          <a:p>
            <a:pPr marL="742950" marR="0" lvl="1" indent="-285750">
              <a:lnSpc>
                <a:spcPct val="107000"/>
              </a:lnSpc>
              <a:spcBef>
                <a:spcPts val="0"/>
              </a:spcBef>
              <a:spcAft>
                <a:spcPts val="0"/>
              </a:spcAft>
              <a:buFont typeface="Courier New" panose="02070309020205020404" pitchFamily="49" charset="0"/>
              <a:buChar char="o"/>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Must include instructional grade level performance</a:t>
            </a:r>
          </a:p>
          <a:p>
            <a:pPr marL="342900" marR="0" lvl="0" indent="-342900">
              <a:lnSpc>
                <a:spcPct val="107000"/>
              </a:lnSpc>
              <a:spcBef>
                <a:spcPts val="0"/>
              </a:spcBef>
              <a:spcAft>
                <a:spcPts val="0"/>
              </a:spcAft>
              <a:buFont typeface="Symbol" panose="05050102010706020507" pitchFamily="18" charset="2"/>
              <a:buChar char=""/>
            </a:pPr>
            <a:r>
              <a:rPr lang="en-US" b="1" dirty="0">
                <a:effectLst/>
                <a:latin typeface="Times New Roman" panose="02020603050405020304" pitchFamily="18" charset="0"/>
                <a:ea typeface="Calibri" panose="020F0502020204030204" pitchFamily="34" charset="0"/>
                <a:cs typeface="Times New Roman" panose="02020603050405020304" pitchFamily="18" charset="0"/>
              </a:rPr>
              <a:t>Functional Performance</a:t>
            </a:r>
            <a:r>
              <a:rPr lang="en-US" dirty="0">
                <a:effectLst/>
                <a:latin typeface="Times New Roman" panose="02020603050405020304" pitchFamily="18" charset="0"/>
                <a:ea typeface="Calibri" panose="020F0502020204030204" pitchFamily="34" charset="0"/>
                <a:cs typeface="Times New Roman" panose="02020603050405020304" pitchFamily="18" charset="0"/>
              </a:rPr>
              <a:t> (PLAA</a:t>
            </a:r>
            <a:r>
              <a:rPr lang="en-US" b="1" dirty="0">
                <a:effectLst/>
                <a:latin typeface="Times New Roman" panose="02020603050405020304" pitchFamily="18" charset="0"/>
                <a:ea typeface="Calibri" panose="020F0502020204030204" pitchFamily="34" charset="0"/>
                <a:cs typeface="Times New Roman" panose="02020603050405020304" pitchFamily="18" charset="0"/>
              </a:rPr>
              <a:t>FP</a:t>
            </a:r>
            <a:r>
              <a:rPr lang="en-US" dirty="0">
                <a:effectLst/>
                <a:latin typeface="Times New Roman" panose="02020603050405020304" pitchFamily="18" charset="0"/>
                <a:ea typeface="Calibri" panose="020F0502020204030204" pitchFamily="34" charset="0"/>
                <a:cs typeface="Times New Roman" panose="02020603050405020304" pitchFamily="18" charset="0"/>
              </a:rPr>
              <a:t>) other areas of achievement that are not academic: social skills, behavior, emotional, activities of daily living.</a:t>
            </a:r>
          </a:p>
          <a:p>
            <a:pPr marL="342900" marR="0" lvl="0" indent="-342900">
              <a:lnSpc>
                <a:spcPct val="107000"/>
              </a:lnSpc>
              <a:spcBef>
                <a:spcPts val="0"/>
              </a:spcBef>
              <a:spcAft>
                <a:spcPts val="0"/>
              </a:spcAft>
              <a:buFont typeface="Symbol" panose="05050102010706020507" pitchFamily="18" charset="2"/>
              <a:buChar char=""/>
            </a:pPr>
            <a:r>
              <a:rPr lang="en-US" dirty="0">
                <a:effectLst/>
                <a:latin typeface="Times New Roman" panose="02020603050405020304" pitchFamily="18" charset="0"/>
                <a:ea typeface="Calibri" panose="020F0502020204030204" pitchFamily="34" charset="0"/>
                <a:cs typeface="Times New Roman" panose="02020603050405020304" pitchFamily="18" charset="0"/>
              </a:rPr>
              <a:t>Must be measurable </a:t>
            </a:r>
          </a:p>
          <a:p>
            <a:pPr marL="742950" marR="0" lvl="1" indent="-285750">
              <a:lnSpc>
                <a:spcPct val="107000"/>
              </a:lnSpc>
              <a:spcBef>
                <a:spcPts val="0"/>
              </a:spcBef>
              <a:spcAft>
                <a:spcPts val="0"/>
              </a:spcAft>
              <a:buFont typeface="Courier New" panose="02070309020205020404" pitchFamily="49" charset="0"/>
              <a:buChar char="o"/>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must be based on objective data, rather than teacher observations</a:t>
            </a:r>
          </a:p>
          <a:p>
            <a:pPr marL="342900" marR="0" lvl="0" indent="-342900">
              <a:lnSpc>
                <a:spcPct val="107000"/>
              </a:lnSpc>
              <a:spcBef>
                <a:spcPts val="0"/>
              </a:spcBef>
              <a:spcAft>
                <a:spcPts val="0"/>
              </a:spcAft>
              <a:buFont typeface="Symbol" panose="05050102010706020507" pitchFamily="18" charset="2"/>
              <a:buChar char=""/>
            </a:pPr>
            <a:r>
              <a:rPr lang="en-US" dirty="0">
                <a:effectLst/>
                <a:latin typeface="Times New Roman" panose="02020603050405020304" pitchFamily="18" charset="0"/>
                <a:ea typeface="Calibri" panose="020F0502020204030204" pitchFamily="34" charset="0"/>
                <a:cs typeface="Times New Roman" panose="02020603050405020304" pitchFamily="18" charset="0"/>
              </a:rPr>
              <a:t>the basis on which the team will write goals for your child’s educational year:</a:t>
            </a:r>
          </a:p>
          <a:p>
            <a:pPr marL="342900" marR="0" lvl="0" indent="-342900">
              <a:lnSpc>
                <a:spcPct val="107000"/>
              </a:lnSpc>
              <a:spcBef>
                <a:spcPts val="0"/>
              </a:spcBef>
              <a:spcAft>
                <a:spcPts val="0"/>
              </a:spcAft>
              <a:buFont typeface="Symbol" panose="05050102010706020507" pitchFamily="18" charset="2"/>
              <a:buChar char=""/>
            </a:pPr>
            <a:r>
              <a:rPr lang="en-US" dirty="0">
                <a:effectLst/>
                <a:latin typeface="Times New Roman" panose="02020603050405020304" pitchFamily="18" charset="0"/>
                <a:ea typeface="Calibri" panose="020F0502020204030204" pitchFamily="34" charset="0"/>
                <a:cs typeface="Times New Roman" panose="02020603050405020304" pitchFamily="18" charset="0"/>
              </a:rPr>
              <a:t>Don’t get overwhelmed by the data:</a:t>
            </a:r>
          </a:p>
          <a:p>
            <a:pPr lvl="1">
              <a:lnSpc>
                <a:spcPct val="107000"/>
              </a:lnSpc>
              <a:spcBef>
                <a:spcPts val="0"/>
              </a:spcBef>
              <a:buFont typeface="Courier New" panose="02070309020205020404" pitchFamily="49" charset="0"/>
              <a:buChar char="o"/>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Ask for clarification</a:t>
            </a:r>
          </a:p>
          <a:p>
            <a:pPr marL="742950" marR="0" lvl="1" indent="-285750">
              <a:lnSpc>
                <a:spcPct val="107000"/>
              </a:lnSpc>
              <a:spcBef>
                <a:spcPts val="0"/>
              </a:spcBef>
              <a:spcAft>
                <a:spcPts val="0"/>
              </a:spcAft>
              <a:buFont typeface="Courier New" panose="02070309020205020404" pitchFamily="49" charset="0"/>
              <a:buChar char="o"/>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Ask that irrelevant/old data be removed	</a:t>
            </a:r>
          </a:p>
          <a:p>
            <a:pPr marL="742950" marR="0" lvl="1" indent="-285750">
              <a:lnSpc>
                <a:spcPct val="107000"/>
              </a:lnSpc>
              <a:spcBef>
                <a:spcPts val="0"/>
              </a:spcBef>
              <a:spcAft>
                <a:spcPts val="800"/>
              </a:spcAft>
              <a:buFont typeface="Courier New" panose="02070309020205020404" pitchFamily="49" charset="0"/>
              <a:buChar char="o"/>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Verify for yourself. Is it true?</a:t>
            </a:r>
          </a:p>
          <a:p>
            <a:endParaRPr lang="en-US" dirty="0"/>
          </a:p>
        </p:txBody>
      </p:sp>
      <p:sp>
        <p:nvSpPr>
          <p:cNvPr id="4" name="Rectangle 1">
            <a:extLst>
              <a:ext uri="{FF2B5EF4-FFF2-40B4-BE49-F238E27FC236}">
                <a16:creationId xmlns:a16="http://schemas.microsoft.com/office/drawing/2014/main" id="{BD91EB93-8671-4BDF-B575-3383A7F091E7}"/>
              </a:ext>
            </a:extLst>
          </p:cNvPr>
          <p:cNvSpPr>
            <a:spLocks noChangeArrowheads="1"/>
          </p:cNvSpPr>
          <p:nvPr/>
        </p:nvSpPr>
        <p:spPr bwMode="auto">
          <a:xfrm>
            <a:off x="3534792" y="6053481"/>
            <a:ext cx="457200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9pPr>
          </a:lstStyle>
          <a:p>
            <a:pPr algn="ctr">
              <a:spcBef>
                <a:spcPct val="0"/>
              </a:spcBef>
              <a:buClrTx/>
              <a:buSzTx/>
              <a:buFontTx/>
              <a:buNone/>
            </a:pPr>
            <a:r>
              <a:rPr lang="en-US" altLang="en-US" sz="1200" b="1" dirty="0">
                <a:solidFill>
                  <a:schemeClr val="bg1"/>
                </a:solidFill>
                <a:latin typeface="Times New Roman" panose="02020603050405020304" pitchFamily="18" charset="0"/>
                <a:cs typeface="Times New Roman" panose="02020603050405020304" pitchFamily="18" charset="0"/>
              </a:rPr>
              <a:t>Law Offices of Mark B. Martin, P.A.                                 www.markmartinlaw.com                                              arosenblatt@markmartinlaw.com                                                                        (410) 779-7770</a:t>
            </a:r>
          </a:p>
        </p:txBody>
      </p:sp>
    </p:spTree>
    <p:extLst>
      <p:ext uri="{BB962C8B-B14F-4D97-AF65-F5344CB8AC3E}">
        <p14:creationId xmlns:p14="http://schemas.microsoft.com/office/powerpoint/2010/main" val="5758702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D7CD26-3073-4388-92B2-D7DF9C1845CE}"/>
              </a:ext>
            </a:extLst>
          </p:cNvPr>
          <p:cNvSpPr>
            <a:spLocks noGrp="1"/>
          </p:cNvSpPr>
          <p:nvPr>
            <p:ph type="title"/>
          </p:nvPr>
        </p:nvSpPr>
        <p:spPr>
          <a:xfrm>
            <a:off x="500319" y="-781236"/>
            <a:ext cx="9273995" cy="1053207"/>
          </a:xfrm>
        </p:spPr>
        <p:txBody>
          <a:bodyPr>
            <a:noAutofit/>
          </a:bodyPr>
          <a:lstStyle/>
          <a:p>
            <a:pPr>
              <a:defRPr/>
            </a:pPr>
            <a:br>
              <a:rPr lang="en-US" altLang="en-US" sz="3600" b="1" dirty="0">
                <a:effectLst>
                  <a:outerShdw blurRad="38100" dist="38100" dir="2700000" algn="tl">
                    <a:srgbClr val="FFFFFF"/>
                  </a:outerShdw>
                </a:effectLst>
                <a:ea typeface="ＭＳ Ｐゴシック" panose="020B0600070205080204" pitchFamily="34" charset="-128"/>
              </a:rPr>
            </a:br>
            <a:br>
              <a:rPr lang="en-US" altLang="en-US" sz="3600" b="1" dirty="0">
                <a:effectLst>
                  <a:outerShdw blurRad="38100" dist="38100" dir="2700000" algn="tl">
                    <a:srgbClr val="FFFFFF"/>
                  </a:outerShdw>
                </a:effectLst>
                <a:ea typeface="ＭＳ Ｐゴシック" panose="020B0600070205080204" pitchFamily="34" charset="-128"/>
              </a:rPr>
            </a:br>
            <a:r>
              <a:rPr lang="en-US" altLang="en-US" sz="3600" dirty="0">
                <a:effectLst>
                  <a:outerShdw blurRad="38100" dist="38100" dir="2700000" algn="tl">
                    <a:srgbClr val="FFFFFF"/>
                  </a:outerShdw>
                </a:effectLst>
                <a:latin typeface="Bookman Old Style" panose="02050604050505020204" pitchFamily="18" charset="0"/>
                <a:ea typeface="ＭＳ Ｐゴシック" panose="020B0600070205080204" pitchFamily="34" charset="-128"/>
              </a:rPr>
              <a:t>Accommodations/Modifications/ Supplementary Aides and Services</a:t>
            </a:r>
            <a:r>
              <a:rPr lang="en-US" altLang="en-US" sz="3600" b="1" dirty="0">
                <a:effectLst>
                  <a:outerShdw blurRad="38100" dist="38100" dir="2700000" algn="tl">
                    <a:srgbClr val="FFFFFF"/>
                  </a:outerShdw>
                </a:effectLst>
                <a:ea typeface="ＭＳ Ｐゴシック" panose="020B0600070205080204" pitchFamily="34" charset="-128"/>
              </a:rPr>
              <a:t> </a:t>
            </a:r>
            <a:br>
              <a:rPr lang="en-US" altLang="en-US" sz="3600" dirty="0">
                <a:effectLst>
                  <a:outerShdw blurRad="38100" dist="38100" dir="2700000" algn="tl">
                    <a:srgbClr val="FFFFFF"/>
                  </a:outerShdw>
                </a:effectLst>
                <a:ea typeface="ＭＳ Ｐゴシック" panose="020B0600070205080204" pitchFamily="34" charset="-128"/>
              </a:rPr>
            </a:br>
            <a:br>
              <a:rPr lang="en-US" altLang="en-US" sz="3600" dirty="0">
                <a:effectLst>
                  <a:outerShdw blurRad="38100" dist="38100" dir="2700000" algn="tl">
                    <a:srgbClr val="FFFFFF"/>
                  </a:outerShdw>
                </a:effectLst>
                <a:ea typeface="ＭＳ Ｐゴシック" panose="020B0600070205080204" pitchFamily="34" charset="-128"/>
              </a:rPr>
            </a:br>
            <a:endParaRPr lang="en-US" altLang="en-US" sz="3600" dirty="0">
              <a:effectLst>
                <a:outerShdw blurRad="38100" dist="38100" dir="2700000" algn="tl">
                  <a:srgbClr val="FFFFFF"/>
                </a:outerShdw>
              </a:effectLst>
              <a:ea typeface="ＭＳ Ｐゴシック" panose="020B0600070205080204" pitchFamily="34" charset="-128"/>
            </a:endParaRPr>
          </a:p>
        </p:txBody>
      </p:sp>
      <p:sp>
        <p:nvSpPr>
          <p:cNvPr id="3" name="Content Placeholder 2">
            <a:extLst>
              <a:ext uri="{FF2B5EF4-FFF2-40B4-BE49-F238E27FC236}">
                <a16:creationId xmlns:a16="http://schemas.microsoft.com/office/drawing/2014/main" id="{112823F4-2F7E-441F-BAA6-EA0E9FD8368C}"/>
              </a:ext>
            </a:extLst>
          </p:cNvPr>
          <p:cNvSpPr>
            <a:spLocks noGrp="1"/>
          </p:cNvSpPr>
          <p:nvPr>
            <p:ph idx="1"/>
          </p:nvPr>
        </p:nvSpPr>
        <p:spPr>
          <a:xfrm>
            <a:off x="381740" y="1905001"/>
            <a:ext cx="9829060" cy="4225925"/>
          </a:xfrm>
        </p:spPr>
        <p:txBody>
          <a:bodyPr>
            <a:normAutofit/>
          </a:bodyPr>
          <a:lstStyle/>
          <a:p>
            <a:pPr>
              <a:defRPr/>
            </a:pPr>
            <a:r>
              <a:rPr lang="en-US" sz="2400" b="1" i="1" dirty="0">
                <a:latin typeface="Times New Roman" panose="02020603050405020304" pitchFamily="18" charset="0"/>
                <a:cs typeface="Times New Roman" panose="02020603050405020304" pitchFamily="18" charset="0"/>
              </a:rPr>
              <a:t>Supplementary aids and services</a:t>
            </a:r>
            <a:r>
              <a:rPr lang="en-US" sz="2400" dirty="0">
                <a:latin typeface="Times New Roman" panose="02020603050405020304" pitchFamily="18" charset="0"/>
                <a:cs typeface="Times New Roman" panose="02020603050405020304" pitchFamily="18" charset="0"/>
              </a:rPr>
              <a:t> means aids, services, and other supports that are provided in regular education classes, other education-related settings, and in extracurricular and nonacademic settings, to enable children with disabilities to be educated with nondisabled children to the maximum extent appropriate </a:t>
            </a:r>
          </a:p>
          <a:p>
            <a:pPr>
              <a:defRPr/>
            </a:pPr>
            <a:endParaRPr lang="en-US" altLang="en-US" sz="2400" dirty="0">
              <a:latin typeface="Times New Roman" panose="02020603050405020304" pitchFamily="18" charset="0"/>
              <a:ea typeface="ＭＳ Ｐゴシック" panose="020B0600070205080204" pitchFamily="34" charset="-128"/>
              <a:cs typeface="Times New Roman" panose="02020603050405020304" pitchFamily="18" charset="0"/>
            </a:endParaRPr>
          </a:p>
          <a:p>
            <a:pPr>
              <a:defRPr/>
            </a:pPr>
            <a:r>
              <a:rPr lang="en-US" altLang="en-US" sz="2400" dirty="0">
                <a:latin typeface="Times New Roman" panose="02020603050405020304" pitchFamily="18" charset="0"/>
                <a:ea typeface="ＭＳ Ｐゴシック" panose="020B0600070205080204" pitchFamily="34" charset="-128"/>
                <a:cs typeface="Times New Roman" panose="02020603050405020304" pitchFamily="18" charset="0"/>
              </a:rPr>
              <a:t>Examples at the end of presentation </a:t>
            </a:r>
          </a:p>
          <a:p>
            <a:pPr marL="0" indent="0">
              <a:buNone/>
              <a:defRPr/>
            </a:pPr>
            <a:endParaRPr lang="en-US" altLang="en-US" sz="2400" dirty="0">
              <a:latin typeface="Times New Roman" panose="02020603050405020304" pitchFamily="18" charset="0"/>
              <a:ea typeface="ＭＳ Ｐゴシック" panose="020B0600070205080204" pitchFamily="34" charset="-128"/>
              <a:cs typeface="Times New Roman" panose="02020603050405020304" pitchFamily="18" charset="0"/>
            </a:endParaRPr>
          </a:p>
          <a:p>
            <a:pPr eaLnBrk="1" hangingPunct="1">
              <a:buFont typeface="Wingdings" panose="05000000000000000000" pitchFamily="2" charset="2"/>
              <a:buNone/>
              <a:defRPr/>
            </a:pPr>
            <a:endParaRPr lang="en-US" sz="2400" dirty="0">
              <a:latin typeface="Times New Roman" panose="02020603050405020304" pitchFamily="18" charset="0"/>
              <a:cs typeface="Times New Roman" panose="02020603050405020304" pitchFamily="18" charset="0"/>
            </a:endParaRPr>
          </a:p>
        </p:txBody>
      </p:sp>
      <p:sp>
        <p:nvSpPr>
          <p:cNvPr id="5" name="Rectangle 1">
            <a:extLst>
              <a:ext uri="{FF2B5EF4-FFF2-40B4-BE49-F238E27FC236}">
                <a16:creationId xmlns:a16="http://schemas.microsoft.com/office/drawing/2014/main" id="{67171554-3C42-45F6-A3CB-9FA447CB798B}"/>
              </a:ext>
            </a:extLst>
          </p:cNvPr>
          <p:cNvSpPr>
            <a:spLocks noChangeArrowheads="1"/>
          </p:cNvSpPr>
          <p:nvPr/>
        </p:nvSpPr>
        <p:spPr bwMode="auto">
          <a:xfrm>
            <a:off x="3534792" y="6053481"/>
            <a:ext cx="457200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9pPr>
          </a:lstStyle>
          <a:p>
            <a:pPr algn="ctr">
              <a:spcBef>
                <a:spcPct val="0"/>
              </a:spcBef>
              <a:buClrTx/>
              <a:buSzTx/>
              <a:buFontTx/>
              <a:buNone/>
            </a:pPr>
            <a:r>
              <a:rPr lang="en-US" altLang="en-US" sz="1200" b="1" dirty="0">
                <a:solidFill>
                  <a:schemeClr val="bg1"/>
                </a:solidFill>
                <a:latin typeface="Times New Roman" panose="02020603050405020304" pitchFamily="18" charset="0"/>
                <a:cs typeface="Times New Roman" panose="02020603050405020304" pitchFamily="18" charset="0"/>
              </a:rPr>
              <a:t>Law Offices of Mark B. Martin, P.A.                                 www.markmartinlaw.com                                              arosenblatt@markmartinlaw.com                                                                        (410) 779-7770</a:t>
            </a:r>
          </a:p>
        </p:txBody>
      </p:sp>
    </p:spTree>
  </p:cSld>
  <p:clrMapOvr>
    <a:masterClrMapping/>
  </p:clrMapOvr>
  <mc:AlternateContent xmlns:mc="http://schemas.openxmlformats.org/markup-compatibility/2006" xmlns:p14="http://schemas.microsoft.com/office/powerpoint/2010/main">
    <mc:Choice Requires="p14">
      <p:transition spd="slow" p14:dur="2000" advTm="9298"/>
    </mc:Choice>
    <mc:Fallback xmlns="">
      <p:transition spd="slow" advTm="9298"/>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9EC2BFAE-459D-4261-B03C-69C908DAF14A}"/>
              </a:ext>
            </a:extLst>
          </p:cNvPr>
          <p:cNvSpPr>
            <a:spLocks noGrp="1" noChangeArrowheads="1"/>
          </p:cNvSpPr>
          <p:nvPr>
            <p:ph type="title"/>
          </p:nvPr>
        </p:nvSpPr>
        <p:spPr>
          <a:xfrm>
            <a:off x="359626" y="371578"/>
            <a:ext cx="9603275" cy="1049235"/>
          </a:xfrm>
        </p:spPr>
        <p:txBody>
          <a:bodyPr>
            <a:normAutofit/>
          </a:bodyPr>
          <a:lstStyle/>
          <a:p>
            <a:pPr>
              <a:defRPr/>
            </a:pPr>
            <a:r>
              <a:rPr lang="en-US" altLang="en-US" sz="3600" dirty="0">
                <a:effectLst>
                  <a:outerShdw blurRad="38100" dist="38100" dir="2700000" algn="tl">
                    <a:srgbClr val="FFFFFF"/>
                  </a:outerShdw>
                </a:effectLst>
                <a:latin typeface="Bookman Old Style" panose="02050604050505020204" pitchFamily="18" charset="0"/>
                <a:ea typeface="ＭＳ Ｐゴシック" panose="020B0600070205080204" pitchFamily="34" charset="-128"/>
              </a:rPr>
              <a:t>IEP Goals and Objectives</a:t>
            </a:r>
          </a:p>
        </p:txBody>
      </p:sp>
      <p:sp>
        <p:nvSpPr>
          <p:cNvPr id="7171" name="Rectangle 3">
            <a:extLst>
              <a:ext uri="{FF2B5EF4-FFF2-40B4-BE49-F238E27FC236}">
                <a16:creationId xmlns:a16="http://schemas.microsoft.com/office/drawing/2014/main" id="{AE153B6D-7753-46F0-AF85-9F0CBCB7575E}"/>
              </a:ext>
            </a:extLst>
          </p:cNvPr>
          <p:cNvSpPr>
            <a:spLocks noGrp="1" noChangeArrowheads="1"/>
          </p:cNvSpPr>
          <p:nvPr>
            <p:ph type="body" idx="1"/>
          </p:nvPr>
        </p:nvSpPr>
        <p:spPr>
          <a:xfrm>
            <a:off x="359626" y="1420813"/>
            <a:ext cx="9851174" cy="4648200"/>
          </a:xfrm>
        </p:spPr>
        <p:txBody>
          <a:bodyPr>
            <a:normAutofit/>
          </a:bodyPr>
          <a:lstStyle/>
          <a:p>
            <a:pPr>
              <a:buFontTx/>
              <a:buNone/>
              <a:defRPr/>
            </a:pPr>
            <a:r>
              <a:rPr lang="en-US" sz="2400" dirty="0">
                <a:ea typeface="+mn-ea"/>
                <a:cs typeface="+mn-cs"/>
              </a:rPr>
              <a:t>   </a:t>
            </a:r>
          </a:p>
          <a:p>
            <a:pPr>
              <a:buFontTx/>
              <a:buNone/>
              <a:defRPr/>
            </a:pPr>
            <a:r>
              <a:rPr lang="en-US" sz="2400" dirty="0">
                <a:latin typeface="Times New Roman" panose="02020603050405020304" pitchFamily="18" charset="0"/>
                <a:ea typeface="+mn-ea"/>
                <a:cs typeface="Times New Roman" panose="02020603050405020304" pitchFamily="18" charset="0"/>
              </a:rPr>
              <a:t>Using present levels of performance to write appropriate goals and objectives.</a:t>
            </a:r>
          </a:p>
          <a:p>
            <a:pPr>
              <a:buFontTx/>
              <a:buNone/>
              <a:defRPr/>
            </a:pPr>
            <a:endParaRPr lang="en-US" sz="2400" dirty="0">
              <a:latin typeface="Times New Roman" panose="02020603050405020304" pitchFamily="18" charset="0"/>
              <a:cs typeface="Times New Roman" panose="02020603050405020304" pitchFamily="18" charset="0"/>
            </a:endParaRPr>
          </a:p>
          <a:p>
            <a:pPr>
              <a:defRPr/>
            </a:pPr>
            <a:r>
              <a:rPr lang="en-US" sz="2400" b="1" dirty="0">
                <a:latin typeface="Times New Roman" panose="02020603050405020304" pitchFamily="18" charset="0"/>
                <a:cs typeface="Times New Roman" panose="02020603050405020304" pitchFamily="18" charset="0"/>
              </a:rPr>
              <a:t>Observable goals</a:t>
            </a:r>
          </a:p>
          <a:p>
            <a:pPr>
              <a:buFontTx/>
              <a:buNone/>
              <a:defRPr/>
            </a:pPr>
            <a:r>
              <a:rPr lang="en-US" sz="2400" b="1"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A behavior that you can see the student doing</a:t>
            </a:r>
          </a:p>
          <a:p>
            <a:pPr>
              <a:defRPr/>
            </a:pPr>
            <a:r>
              <a:rPr lang="en-US" sz="2400" b="1" dirty="0">
                <a:latin typeface="Times New Roman" panose="02020603050405020304" pitchFamily="18" charset="0"/>
                <a:cs typeface="Times New Roman" panose="02020603050405020304" pitchFamily="18" charset="0"/>
              </a:rPr>
              <a:t>Measurable goals</a:t>
            </a:r>
          </a:p>
          <a:p>
            <a:pPr>
              <a:buFontTx/>
              <a:buNone/>
              <a:defRPr/>
            </a:pPr>
            <a:r>
              <a:rPr lang="en-US" sz="2400" b="1"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A behavior that can be evaluated in quantitative terms</a:t>
            </a:r>
          </a:p>
          <a:p>
            <a:pPr>
              <a:defRPr/>
            </a:pPr>
            <a:endParaRPr lang="en-US" sz="2400" dirty="0"/>
          </a:p>
        </p:txBody>
      </p:sp>
      <p:pic>
        <p:nvPicPr>
          <p:cNvPr id="47108" name="Picture 4" descr="MCHM00373_0000[1]">
            <a:extLst>
              <a:ext uri="{FF2B5EF4-FFF2-40B4-BE49-F238E27FC236}">
                <a16:creationId xmlns:a16="http://schemas.microsoft.com/office/drawing/2014/main" id="{1505113F-3A78-465E-B0B9-9409A4FD04F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26313" y="2895600"/>
            <a:ext cx="990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7109" name="Picture 5" descr="MCHM00373_0000[1]">
            <a:extLst>
              <a:ext uri="{FF2B5EF4-FFF2-40B4-BE49-F238E27FC236}">
                <a16:creationId xmlns:a16="http://schemas.microsoft.com/office/drawing/2014/main" id="{28697B32-F6DF-46D6-96A0-0FD90681A7F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38782" y="2912093"/>
            <a:ext cx="990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7110" name="Picture 7" descr="MCj02909240000[1]">
            <a:extLst>
              <a:ext uri="{FF2B5EF4-FFF2-40B4-BE49-F238E27FC236}">
                <a16:creationId xmlns:a16="http://schemas.microsoft.com/office/drawing/2014/main" id="{5F28ABE8-E4E5-4E6D-9ED5-99973D163A3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737107" y="4294187"/>
            <a:ext cx="169227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7111" name="Rectangle 1">
            <a:extLst>
              <a:ext uri="{FF2B5EF4-FFF2-40B4-BE49-F238E27FC236}">
                <a16:creationId xmlns:a16="http://schemas.microsoft.com/office/drawing/2014/main" id="{FFF51964-948D-4890-9828-37766EF93D66}"/>
              </a:ext>
            </a:extLst>
          </p:cNvPr>
          <p:cNvSpPr>
            <a:spLocks noChangeArrowheads="1"/>
          </p:cNvSpPr>
          <p:nvPr/>
        </p:nvSpPr>
        <p:spPr bwMode="auto">
          <a:xfrm>
            <a:off x="3810000" y="6011863"/>
            <a:ext cx="45720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9pPr>
          </a:lstStyle>
          <a:p>
            <a:pPr algn="ctr">
              <a:spcBef>
                <a:spcPct val="0"/>
              </a:spcBef>
              <a:buClrTx/>
              <a:buSzTx/>
              <a:buFontTx/>
              <a:buNone/>
            </a:pPr>
            <a:r>
              <a:rPr lang="en-US" altLang="en-US" sz="1200" dirty="0">
                <a:latin typeface="Times New Roman" panose="02020603050405020304" pitchFamily="18" charset="0"/>
                <a:cs typeface="Times New Roman" panose="02020603050405020304" pitchFamily="18" charset="0"/>
              </a:rPr>
              <a:t>Law Offices of Mark B. Martin, P.A.                                 www.markmartinlaw.com                                              mmartin@markmartinlaw.com                                                                        (410) 779-7770</a:t>
            </a:r>
          </a:p>
        </p:txBody>
      </p:sp>
    </p:spTree>
    <p:extLst>
      <p:ext uri="{BB962C8B-B14F-4D97-AF65-F5344CB8AC3E}">
        <p14:creationId xmlns:p14="http://schemas.microsoft.com/office/powerpoint/2010/main" val="1414958862"/>
      </p:ext>
    </p:extLst>
  </p:cSld>
  <p:clrMapOvr>
    <a:masterClrMapping/>
  </p:clrMapOvr>
  <mc:AlternateContent xmlns:mc="http://schemas.openxmlformats.org/markup-compatibility/2006" xmlns:p14="http://schemas.microsoft.com/office/powerpoint/2010/main">
    <mc:Choice Requires="p14">
      <p:transition spd="slow" p14:dur="2000" advTm="9298"/>
    </mc:Choice>
    <mc:Fallback xmlns="">
      <p:transition spd="slow" advTm="9298"/>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FD13F2-56AB-4D5F-AF00-422ADC6C3438}"/>
              </a:ext>
            </a:extLst>
          </p:cNvPr>
          <p:cNvSpPr>
            <a:spLocks noGrp="1"/>
          </p:cNvSpPr>
          <p:nvPr>
            <p:ph type="title"/>
          </p:nvPr>
        </p:nvSpPr>
        <p:spPr>
          <a:xfrm>
            <a:off x="270849" y="440535"/>
            <a:ext cx="9603275" cy="1049235"/>
          </a:xfrm>
        </p:spPr>
        <p:txBody>
          <a:bodyPr>
            <a:normAutofit fontScale="90000"/>
          </a:bodyPr>
          <a:lstStyle/>
          <a:p>
            <a:pPr>
              <a:defRPr/>
            </a:pPr>
            <a:r>
              <a:rPr lang="en-US" sz="3600" dirty="0">
                <a:latin typeface="Bookman Old Style" panose="02050604050505020204" pitchFamily="18" charset="0"/>
              </a:rPr>
              <a:t>MSDE Technical Bulletin on Dyslexia, Dyscalculia and Dysgraphia</a:t>
            </a:r>
          </a:p>
        </p:txBody>
      </p:sp>
      <p:sp>
        <p:nvSpPr>
          <p:cNvPr id="3" name="Content Placeholder 2">
            <a:extLst>
              <a:ext uri="{FF2B5EF4-FFF2-40B4-BE49-F238E27FC236}">
                <a16:creationId xmlns:a16="http://schemas.microsoft.com/office/drawing/2014/main" id="{4A76FC5A-3EAB-4CB7-8893-85F2D257FBA1}"/>
              </a:ext>
            </a:extLst>
          </p:cNvPr>
          <p:cNvSpPr>
            <a:spLocks noGrp="1"/>
          </p:cNvSpPr>
          <p:nvPr>
            <p:ph idx="1"/>
          </p:nvPr>
        </p:nvSpPr>
        <p:spPr>
          <a:xfrm>
            <a:off x="186431" y="1600200"/>
            <a:ext cx="11594237" cy="4038600"/>
          </a:xfrm>
        </p:spPr>
        <p:txBody>
          <a:bodyPr>
            <a:noAutofit/>
          </a:bodyPr>
          <a:lstStyle/>
          <a:p>
            <a:pPr marL="0" indent="0">
              <a:buNone/>
              <a:defRPr/>
            </a:pPr>
            <a:endParaRPr lang="en-US" sz="2400" dirty="0">
              <a:effectLst/>
              <a:latin typeface="Times New Roman" panose="02020603050405020304" pitchFamily="18" charset="0"/>
              <a:cs typeface="Times New Roman" panose="02020603050405020304" pitchFamily="18" charset="0"/>
            </a:endParaRPr>
          </a:p>
          <a:p>
            <a:pPr>
              <a:defRPr/>
            </a:pPr>
            <a:r>
              <a:rPr lang="en-US" sz="2400" dirty="0">
                <a:latin typeface="Times New Roman" panose="02020603050405020304" pitchFamily="18" charset="0"/>
                <a:cs typeface="Times New Roman" panose="02020603050405020304" pitchFamily="18" charset="0"/>
              </a:rPr>
              <a:t>There is nothing in Maryland law, policy, procedures or practices that prohibits use of the terms, dyslexia, dyscalculia and dysgraphia.” Pg. 5. </a:t>
            </a:r>
          </a:p>
          <a:p>
            <a:pPr>
              <a:defRPr/>
            </a:pPr>
            <a:r>
              <a:rPr lang="en-US" sz="2400" dirty="0">
                <a:latin typeface="Times New Roman" panose="02020603050405020304" pitchFamily="18" charset="0"/>
                <a:cs typeface="Times New Roman" panose="02020603050405020304" pitchFamily="18" charset="0"/>
              </a:rPr>
              <a:t>The “IEP team </a:t>
            </a:r>
            <a:r>
              <a:rPr lang="en-US" sz="2400" b="1" dirty="0">
                <a:latin typeface="Times New Roman" panose="02020603050405020304" pitchFamily="18" charset="0"/>
                <a:cs typeface="Times New Roman" panose="02020603050405020304" pitchFamily="18" charset="0"/>
              </a:rPr>
              <a:t>should</a:t>
            </a:r>
            <a:r>
              <a:rPr lang="en-US" sz="2400" dirty="0">
                <a:latin typeface="Times New Roman" panose="02020603050405020304" pitchFamily="18" charset="0"/>
                <a:cs typeface="Times New Roman" panose="02020603050405020304" pitchFamily="18" charset="0"/>
              </a:rPr>
              <a:t> include information about dyslexia, dyscalculia and dysgraphia in documenting how that condition relates to the student’s eligibility determination.” Pg. 6</a:t>
            </a:r>
          </a:p>
          <a:p>
            <a:pPr>
              <a:defRPr/>
            </a:pPr>
            <a:r>
              <a:rPr lang="en-US" sz="2400" dirty="0">
                <a:latin typeface="Times New Roman" panose="02020603050405020304" pitchFamily="18" charset="0"/>
                <a:cs typeface="Times New Roman" panose="02020603050405020304" pitchFamily="18" charset="0"/>
              </a:rPr>
              <a:t>Students “</a:t>
            </a:r>
            <a:r>
              <a:rPr lang="en-US" sz="2400" b="1" dirty="0">
                <a:latin typeface="Times New Roman" panose="02020603050405020304" pitchFamily="18" charset="0"/>
                <a:cs typeface="Times New Roman" panose="02020603050405020304" pitchFamily="18" charset="0"/>
              </a:rPr>
              <a:t>may</a:t>
            </a:r>
            <a:r>
              <a:rPr lang="en-US" sz="2400" dirty="0">
                <a:latin typeface="Times New Roman" panose="02020603050405020304" pitchFamily="18" charset="0"/>
                <a:cs typeface="Times New Roman" panose="02020603050405020304" pitchFamily="18" charset="0"/>
              </a:rPr>
              <a:t>” “require evidence-based interventions alongside specially designed instruction.  One highly recommended approach is structured literacy instructions, which emphasizes the structure of language… To be effective, such instruction must be </a:t>
            </a:r>
            <a:r>
              <a:rPr lang="en-US" sz="2400" b="1" dirty="0">
                <a:latin typeface="Times New Roman" panose="02020603050405020304" pitchFamily="18" charset="0"/>
                <a:cs typeface="Times New Roman" panose="02020603050405020304" pitchFamily="18" charset="0"/>
              </a:rPr>
              <a:t>explicitly</a:t>
            </a:r>
            <a:r>
              <a:rPr lang="en-US" sz="2400" dirty="0">
                <a:latin typeface="Times New Roman" panose="02020603050405020304" pitchFamily="18" charset="0"/>
                <a:cs typeface="Times New Roman" panose="02020603050405020304" pitchFamily="18" charset="0"/>
              </a:rPr>
              <a:t>, </a:t>
            </a:r>
            <a:r>
              <a:rPr lang="en-US" sz="2400" b="1" dirty="0">
                <a:latin typeface="Times New Roman" panose="02020603050405020304" pitchFamily="18" charset="0"/>
                <a:cs typeface="Times New Roman" panose="02020603050405020304" pitchFamily="18" charset="0"/>
              </a:rPr>
              <a:t>systematic, cumulative and diagnostic</a:t>
            </a:r>
            <a:r>
              <a:rPr lang="en-US" sz="2400" dirty="0">
                <a:latin typeface="Times New Roman" panose="02020603050405020304" pitchFamily="18" charset="0"/>
                <a:cs typeface="Times New Roman" panose="02020603050405020304" pitchFamily="18" charset="0"/>
              </a:rPr>
              <a:t>.” Pg. 9.</a:t>
            </a:r>
          </a:p>
          <a:p>
            <a:pPr>
              <a:defRPr/>
            </a:pPr>
            <a:endParaRPr lang="en-US" sz="2400" dirty="0">
              <a:latin typeface="Times New Roman" panose="02020603050405020304" pitchFamily="18" charset="0"/>
              <a:cs typeface="Times New Roman" panose="02020603050405020304" pitchFamily="18" charset="0"/>
            </a:endParaRPr>
          </a:p>
        </p:txBody>
      </p:sp>
      <p:sp>
        <p:nvSpPr>
          <p:cNvPr id="5" name="Rectangle 1">
            <a:extLst>
              <a:ext uri="{FF2B5EF4-FFF2-40B4-BE49-F238E27FC236}">
                <a16:creationId xmlns:a16="http://schemas.microsoft.com/office/drawing/2014/main" id="{C8D42695-0BF2-4E88-B8BE-28A28FAC6612}"/>
              </a:ext>
            </a:extLst>
          </p:cNvPr>
          <p:cNvSpPr>
            <a:spLocks noChangeArrowheads="1"/>
          </p:cNvSpPr>
          <p:nvPr/>
        </p:nvSpPr>
        <p:spPr bwMode="auto">
          <a:xfrm>
            <a:off x="3534792" y="6053481"/>
            <a:ext cx="457200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9pPr>
          </a:lstStyle>
          <a:p>
            <a:pPr algn="ctr">
              <a:spcBef>
                <a:spcPct val="0"/>
              </a:spcBef>
              <a:buClrTx/>
              <a:buSzTx/>
              <a:buFontTx/>
              <a:buNone/>
            </a:pPr>
            <a:r>
              <a:rPr lang="en-US" altLang="en-US" sz="1200" b="1" dirty="0">
                <a:solidFill>
                  <a:schemeClr val="bg1"/>
                </a:solidFill>
                <a:latin typeface="Times New Roman" panose="02020603050405020304" pitchFamily="18" charset="0"/>
                <a:cs typeface="Times New Roman" panose="02020603050405020304" pitchFamily="18" charset="0"/>
              </a:rPr>
              <a:t>Law Offices of Mark B. Martin, P.A.                                 www.markmartinlaw.com                                              arosenblatt@markmartinlaw.com                                                                        (410) 779-7770</a:t>
            </a:r>
          </a:p>
        </p:txBody>
      </p:sp>
    </p:spTree>
  </p:cSld>
  <p:clrMapOvr>
    <a:masterClrMapping/>
  </p:clrMapOvr>
  <mc:AlternateContent xmlns:mc="http://schemas.openxmlformats.org/markup-compatibility/2006" xmlns:p14="http://schemas.microsoft.com/office/powerpoint/2010/main">
    <mc:Choice Requires="p14">
      <p:transition spd="slow" p14:dur="2000" advTm="9298"/>
    </mc:Choice>
    <mc:Fallback xmlns="">
      <p:transition spd="slow" advTm="9298"/>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39B72C-E9F0-4681-BFEA-C5909EED93C4}"/>
              </a:ext>
            </a:extLst>
          </p:cNvPr>
          <p:cNvSpPr>
            <a:spLocks noGrp="1"/>
          </p:cNvSpPr>
          <p:nvPr>
            <p:ph type="title"/>
          </p:nvPr>
        </p:nvSpPr>
        <p:spPr>
          <a:xfrm>
            <a:off x="489751" y="463859"/>
            <a:ext cx="8229600" cy="735013"/>
          </a:xfrm>
        </p:spPr>
        <p:txBody>
          <a:bodyPr>
            <a:noAutofit/>
          </a:bodyPr>
          <a:lstStyle/>
          <a:p>
            <a:pPr>
              <a:defRPr/>
            </a:pPr>
            <a:r>
              <a:rPr lang="en-US" sz="3600" dirty="0">
                <a:latin typeface="Bookman Old Style" panose="02050604050505020204" pitchFamily="18" charset="0"/>
              </a:rPr>
              <a:t>Questions?</a:t>
            </a:r>
            <a:br>
              <a:rPr lang="en-US" sz="3600" dirty="0">
                <a:latin typeface="Bookman Old Style" panose="02050604050505020204" pitchFamily="18" charset="0"/>
              </a:rPr>
            </a:br>
            <a:br>
              <a:rPr lang="en-US" sz="3600" dirty="0">
                <a:latin typeface="Bookman Old Style" panose="02050604050505020204" pitchFamily="18" charset="0"/>
              </a:rPr>
            </a:br>
            <a:br>
              <a:rPr lang="en-US" sz="3600" dirty="0">
                <a:latin typeface="Bookman Old Style" panose="02050604050505020204" pitchFamily="18" charset="0"/>
              </a:rPr>
            </a:br>
            <a:br>
              <a:rPr lang="en-US" sz="2400" dirty="0">
                <a:latin typeface="Bookman Old Style" panose="02050604050505020204" pitchFamily="18" charset="0"/>
              </a:rPr>
            </a:br>
            <a:r>
              <a:rPr lang="en-US" sz="2400" dirty="0">
                <a:latin typeface="Bookman Old Style" panose="02050604050505020204" pitchFamily="18" charset="0"/>
              </a:rPr>
              <a:t>No “I” questions</a:t>
            </a:r>
            <a:br>
              <a:rPr lang="en-US" sz="2400" dirty="0">
                <a:latin typeface="Bookman Old Style" panose="02050604050505020204" pitchFamily="18" charset="0"/>
              </a:rPr>
            </a:br>
            <a:br>
              <a:rPr lang="en-US" sz="2400" dirty="0">
                <a:latin typeface="Bookman Old Style" panose="02050604050505020204" pitchFamily="18" charset="0"/>
              </a:rPr>
            </a:br>
            <a:r>
              <a:rPr lang="en-US" sz="2400" dirty="0">
                <a:latin typeface="Bookman Old Style" panose="02050604050505020204" pitchFamily="18" charset="0"/>
              </a:rPr>
              <a:t>Please frame your questions as hypotheticals. </a:t>
            </a:r>
            <a:br>
              <a:rPr lang="en-US" sz="2400" dirty="0">
                <a:latin typeface="Bookman Old Style" panose="02050604050505020204" pitchFamily="18" charset="0"/>
              </a:rPr>
            </a:br>
            <a:r>
              <a:rPr lang="en-US" sz="2400" dirty="0">
                <a:latin typeface="Bookman Old Style" panose="02050604050505020204" pitchFamily="18" charset="0"/>
              </a:rPr>
              <a:t>If you have particular questions about your child, we can talk more after the training.</a:t>
            </a:r>
            <a:br>
              <a:rPr lang="en-US" sz="3600" dirty="0">
                <a:latin typeface="Bookman Old Style" panose="02050604050505020204" pitchFamily="18" charset="0"/>
              </a:rPr>
            </a:br>
            <a:br>
              <a:rPr lang="en-US" sz="3600" dirty="0">
                <a:latin typeface="Bookman Old Style" panose="02050604050505020204" pitchFamily="18" charset="0"/>
              </a:rPr>
            </a:br>
            <a:br>
              <a:rPr lang="en-US" sz="3600" dirty="0">
                <a:latin typeface="Bookman Old Style" panose="02050604050505020204" pitchFamily="18" charset="0"/>
              </a:rPr>
            </a:br>
            <a:r>
              <a:rPr lang="en-US" sz="3600" dirty="0">
                <a:latin typeface="Bookman Old Style" panose="02050604050505020204" pitchFamily="18" charset="0"/>
              </a:rPr>
              <a:t>			</a:t>
            </a:r>
          </a:p>
        </p:txBody>
      </p:sp>
      <p:sp>
        <p:nvSpPr>
          <p:cNvPr id="4" name="Rectangle 1">
            <a:extLst>
              <a:ext uri="{FF2B5EF4-FFF2-40B4-BE49-F238E27FC236}">
                <a16:creationId xmlns:a16="http://schemas.microsoft.com/office/drawing/2014/main" id="{C1DD1E8A-788B-4CFA-A53E-01397F6D8467}"/>
              </a:ext>
            </a:extLst>
          </p:cNvPr>
          <p:cNvSpPr>
            <a:spLocks noChangeArrowheads="1"/>
          </p:cNvSpPr>
          <p:nvPr/>
        </p:nvSpPr>
        <p:spPr bwMode="auto">
          <a:xfrm>
            <a:off x="3534792" y="6053481"/>
            <a:ext cx="457200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9pPr>
          </a:lstStyle>
          <a:p>
            <a:pPr algn="ctr">
              <a:spcBef>
                <a:spcPct val="0"/>
              </a:spcBef>
              <a:buClrTx/>
              <a:buSzTx/>
              <a:buFontTx/>
              <a:buNone/>
            </a:pPr>
            <a:r>
              <a:rPr lang="en-US" altLang="en-US" sz="1200" b="1" dirty="0">
                <a:solidFill>
                  <a:schemeClr val="bg1"/>
                </a:solidFill>
                <a:latin typeface="Times New Roman" panose="02020603050405020304" pitchFamily="18" charset="0"/>
                <a:cs typeface="Times New Roman" panose="02020603050405020304" pitchFamily="18" charset="0"/>
              </a:rPr>
              <a:t>Law Offices of Mark B. Martin, P.A.                                 www.markmartinlaw.com                                              arosenblatt@markmartinlaw.com                                                                        (410) 779-7770</a:t>
            </a:r>
          </a:p>
        </p:txBody>
      </p:sp>
    </p:spTree>
  </p:cSld>
  <p:clrMapOvr>
    <a:masterClrMapping/>
  </p:clrMapOvr>
  <mc:AlternateContent xmlns:mc="http://schemas.openxmlformats.org/markup-compatibility/2006" xmlns:p14="http://schemas.microsoft.com/office/powerpoint/2010/main">
    <mc:Choice Requires="p14">
      <p:transition spd="slow" p14:dur="2000" advTm="9298"/>
    </mc:Choice>
    <mc:Fallback xmlns="">
      <p:transition spd="slow" advTm="9298"/>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E723F0-86B8-407F-BB96-DD6F380899D3}"/>
              </a:ext>
            </a:extLst>
          </p:cNvPr>
          <p:cNvSpPr>
            <a:spLocks noGrp="1"/>
          </p:cNvSpPr>
          <p:nvPr>
            <p:ph type="title"/>
          </p:nvPr>
        </p:nvSpPr>
        <p:spPr>
          <a:xfrm>
            <a:off x="244216" y="672929"/>
            <a:ext cx="9603275" cy="1049235"/>
          </a:xfrm>
        </p:spPr>
        <p:txBody>
          <a:bodyPr>
            <a:normAutofit fontScale="90000"/>
          </a:bodyPr>
          <a:lstStyle/>
          <a:p>
            <a:pPr>
              <a:defRPr/>
            </a:pPr>
            <a:r>
              <a:rPr lang="en-US" sz="4000" dirty="0">
                <a:latin typeface="Bookman Old Style" panose="02050604050505020204" pitchFamily="18" charset="0"/>
              </a:rPr>
              <a:t>Elements of Structured Literacy</a:t>
            </a:r>
          </a:p>
        </p:txBody>
      </p:sp>
      <p:sp>
        <p:nvSpPr>
          <p:cNvPr id="3" name="Content Placeholder 2">
            <a:extLst>
              <a:ext uri="{FF2B5EF4-FFF2-40B4-BE49-F238E27FC236}">
                <a16:creationId xmlns:a16="http://schemas.microsoft.com/office/drawing/2014/main" id="{B34748D9-A756-4A27-9A2B-ED988BD2D73D}"/>
              </a:ext>
            </a:extLst>
          </p:cNvPr>
          <p:cNvSpPr>
            <a:spLocks noGrp="1"/>
          </p:cNvSpPr>
          <p:nvPr>
            <p:ph idx="1"/>
          </p:nvPr>
        </p:nvSpPr>
        <p:spPr>
          <a:xfrm>
            <a:off x="244217" y="2015732"/>
            <a:ext cx="10810638" cy="3450613"/>
          </a:xfrm>
        </p:spPr>
        <p:txBody>
          <a:bodyPr>
            <a:noAutofit/>
          </a:bodyPr>
          <a:lstStyle/>
          <a:p>
            <a:pPr>
              <a:defRPr/>
            </a:pPr>
            <a:r>
              <a:rPr lang="en-US" sz="1600" b="1" dirty="0">
                <a:latin typeface="Times New Roman" panose="02020603050405020304" pitchFamily="18" charset="0"/>
                <a:cs typeface="Times New Roman" panose="02020603050405020304" pitchFamily="18" charset="0"/>
              </a:rPr>
              <a:t>Systematic and Cumulative.</a:t>
            </a:r>
            <a:r>
              <a:rPr lang="en-US" sz="1600" dirty="0">
                <a:latin typeface="Times New Roman" panose="02020603050405020304" pitchFamily="18" charset="0"/>
                <a:cs typeface="Times New Roman" panose="02020603050405020304" pitchFamily="18" charset="0"/>
              </a:rPr>
              <a:t> the organization of material follows the logical order of the language. The sequence must begin with the easiest and most basic concepts and elements and progress methodically to more difficult concepts and elements. Each step must be based on concepts previously learned.</a:t>
            </a:r>
          </a:p>
          <a:p>
            <a:pPr marL="0" indent="0">
              <a:buNone/>
              <a:defRPr/>
            </a:pPr>
            <a:endParaRPr lang="en-US" sz="1600" dirty="0">
              <a:latin typeface="Times New Roman" panose="02020603050405020304" pitchFamily="18" charset="0"/>
              <a:cs typeface="Times New Roman" panose="02020603050405020304" pitchFamily="18" charset="0"/>
            </a:endParaRPr>
          </a:p>
          <a:p>
            <a:pPr>
              <a:defRPr/>
            </a:pPr>
            <a:r>
              <a:rPr lang="en-US" sz="1600" b="1" dirty="0">
                <a:latin typeface="Times New Roman" panose="02020603050405020304" pitchFamily="18" charset="0"/>
                <a:cs typeface="Times New Roman" panose="02020603050405020304" pitchFamily="18" charset="0"/>
              </a:rPr>
              <a:t>Explicit Instruction.</a:t>
            </a:r>
            <a:r>
              <a:rPr lang="en-US" sz="1600" dirty="0">
                <a:latin typeface="Times New Roman" panose="02020603050405020304" pitchFamily="18" charset="0"/>
                <a:cs typeface="Times New Roman" panose="02020603050405020304" pitchFamily="18" charset="0"/>
              </a:rPr>
              <a:t> Deliberate teaching of all concepts with continuous student-teacher interaction. It is not assumed that students will naturally deduce these concepts on their own.</a:t>
            </a:r>
          </a:p>
          <a:p>
            <a:pPr marL="0" indent="0">
              <a:buNone/>
              <a:defRPr/>
            </a:pPr>
            <a:endParaRPr lang="en-US" sz="1600" dirty="0">
              <a:latin typeface="Times New Roman" panose="02020603050405020304" pitchFamily="18" charset="0"/>
              <a:cs typeface="Times New Roman" panose="02020603050405020304" pitchFamily="18" charset="0"/>
            </a:endParaRPr>
          </a:p>
          <a:p>
            <a:pPr>
              <a:defRPr/>
            </a:pPr>
            <a:r>
              <a:rPr lang="en-US" sz="1600" b="1" dirty="0">
                <a:latin typeface="Times New Roman" panose="02020603050405020304" pitchFamily="18" charset="0"/>
                <a:cs typeface="Times New Roman" panose="02020603050405020304" pitchFamily="18" charset="0"/>
              </a:rPr>
              <a:t>Diagnostic Teaching.</a:t>
            </a:r>
            <a:r>
              <a:rPr lang="en-US" sz="1600" dirty="0">
                <a:latin typeface="Times New Roman" panose="02020603050405020304" pitchFamily="18" charset="0"/>
                <a:cs typeface="Times New Roman" panose="02020603050405020304" pitchFamily="18" charset="0"/>
              </a:rPr>
              <a:t> The instruction is based on careful and continuous assessment, both informally and formally. The content presented must be mastered to the degree of automaticity. Automaticity is critical to freeing all the student’s attention and cognitive resources for comprehension and expression.</a:t>
            </a:r>
          </a:p>
          <a:p>
            <a:pPr marL="0" indent="0">
              <a:buNone/>
              <a:defRPr/>
            </a:pPr>
            <a:r>
              <a:rPr lang="en-US" sz="1600" dirty="0">
                <a:latin typeface="Times New Roman" panose="02020603050405020304" pitchFamily="18" charset="0"/>
                <a:cs typeface="Times New Roman" panose="02020603050405020304" pitchFamily="18" charset="0"/>
                <a:hlinkClick r:id="rId3"/>
              </a:rPr>
              <a:t>https://www.readingrockets.org/article/structured-literacy-instruction-basics</a:t>
            </a:r>
            <a:endParaRPr lang="en-US" sz="1600" dirty="0">
              <a:latin typeface="Times New Roman" panose="02020603050405020304" pitchFamily="18" charset="0"/>
              <a:cs typeface="Times New Roman" panose="02020603050405020304" pitchFamily="18" charset="0"/>
            </a:endParaRPr>
          </a:p>
        </p:txBody>
      </p:sp>
      <p:sp>
        <p:nvSpPr>
          <p:cNvPr id="5" name="Rectangle 1">
            <a:extLst>
              <a:ext uri="{FF2B5EF4-FFF2-40B4-BE49-F238E27FC236}">
                <a16:creationId xmlns:a16="http://schemas.microsoft.com/office/drawing/2014/main" id="{42985696-1427-41A7-A1A6-4545A1112C9D}"/>
              </a:ext>
            </a:extLst>
          </p:cNvPr>
          <p:cNvSpPr>
            <a:spLocks noChangeArrowheads="1"/>
          </p:cNvSpPr>
          <p:nvPr/>
        </p:nvSpPr>
        <p:spPr bwMode="auto">
          <a:xfrm>
            <a:off x="3534792" y="6053481"/>
            <a:ext cx="457200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9pPr>
          </a:lstStyle>
          <a:p>
            <a:pPr algn="ctr">
              <a:spcBef>
                <a:spcPct val="0"/>
              </a:spcBef>
              <a:buClrTx/>
              <a:buSzTx/>
              <a:buFontTx/>
              <a:buNone/>
            </a:pPr>
            <a:r>
              <a:rPr lang="en-US" altLang="en-US" sz="1200" b="1" dirty="0">
                <a:solidFill>
                  <a:schemeClr val="bg1"/>
                </a:solidFill>
                <a:latin typeface="Times New Roman" panose="02020603050405020304" pitchFamily="18" charset="0"/>
                <a:cs typeface="Times New Roman" panose="02020603050405020304" pitchFamily="18" charset="0"/>
              </a:rPr>
              <a:t>Law Offices of Mark B. Martin, P.A.                                 www.markmartinlaw.com                                              arosenblatt@markmartinlaw.com                                                                        (410) 779-7770</a:t>
            </a:r>
          </a:p>
        </p:txBody>
      </p:sp>
    </p:spTree>
  </p:cSld>
  <p:clrMapOvr>
    <a:masterClrMapping/>
  </p:clrMapOvr>
  <mc:AlternateContent xmlns:mc="http://schemas.openxmlformats.org/markup-compatibility/2006" xmlns:p14="http://schemas.microsoft.com/office/powerpoint/2010/main">
    <mc:Choice Requires="p14">
      <p:transition spd="slow" p14:dur="2000" advTm="9298"/>
    </mc:Choice>
    <mc:Fallback xmlns="">
      <p:transition spd="slow" advTm="9298"/>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a:extLst>
              <a:ext uri="{FF2B5EF4-FFF2-40B4-BE49-F238E27FC236}">
                <a16:creationId xmlns:a16="http://schemas.microsoft.com/office/drawing/2014/main" id="{170F342C-4544-4EA7-9AC5-890E9E0E5084}"/>
              </a:ext>
            </a:extLst>
          </p:cNvPr>
          <p:cNvSpPr>
            <a:spLocks noGrp="1"/>
          </p:cNvSpPr>
          <p:nvPr>
            <p:ph type="title" idx="4294967295"/>
          </p:nvPr>
        </p:nvSpPr>
        <p:spPr>
          <a:xfrm>
            <a:off x="359626" y="289614"/>
            <a:ext cx="9603275" cy="1049235"/>
          </a:xfrm>
        </p:spPr>
        <p:txBody>
          <a:bodyPr>
            <a:normAutofit/>
          </a:bodyPr>
          <a:lstStyle/>
          <a:p>
            <a:pPr eaLnBrk="1" hangingPunct="1">
              <a:defRPr/>
            </a:pPr>
            <a:r>
              <a:rPr lang="en-US" altLang="en-US" sz="3600" dirty="0">
                <a:latin typeface="Bookman Old Style" panose="02050604050505020204" pitchFamily="18" charset="0"/>
              </a:rPr>
              <a:t>IEP &amp; Behavioral Supports</a:t>
            </a:r>
          </a:p>
        </p:txBody>
      </p:sp>
      <p:sp>
        <p:nvSpPr>
          <p:cNvPr id="27652" name="Content Placeholder 2">
            <a:extLst>
              <a:ext uri="{FF2B5EF4-FFF2-40B4-BE49-F238E27FC236}">
                <a16:creationId xmlns:a16="http://schemas.microsoft.com/office/drawing/2014/main" id="{2445A39B-8732-4582-86AD-F074B54E6D70}"/>
              </a:ext>
            </a:extLst>
          </p:cNvPr>
          <p:cNvSpPr>
            <a:spLocks noGrp="1"/>
          </p:cNvSpPr>
          <p:nvPr>
            <p:ph sz="quarter" idx="4294967295"/>
          </p:nvPr>
        </p:nvSpPr>
        <p:spPr>
          <a:xfrm>
            <a:off x="195309" y="1143000"/>
            <a:ext cx="10178943" cy="4572000"/>
          </a:xfrm>
        </p:spPr>
        <p:txBody>
          <a:bodyPr>
            <a:normAutofit/>
          </a:bodyPr>
          <a:lstStyle/>
          <a:p>
            <a:pPr eaLnBrk="1" hangingPunct="1">
              <a:lnSpc>
                <a:spcPct val="90000"/>
              </a:lnSpc>
              <a:defRPr/>
            </a:pPr>
            <a:r>
              <a:rPr lang="en-US" altLang="en-US" sz="2400" dirty="0">
                <a:latin typeface="Times New Roman" panose="02020603050405020304" pitchFamily="18" charset="0"/>
                <a:cs typeface="Times New Roman" panose="02020603050405020304" pitchFamily="18" charset="0"/>
              </a:rPr>
              <a:t>Behavior must be addressed in the IEP if the behavior is a potential problem in planning or implementing an appropriate education.</a:t>
            </a:r>
          </a:p>
          <a:p>
            <a:pPr eaLnBrk="1" hangingPunct="1">
              <a:lnSpc>
                <a:spcPct val="90000"/>
              </a:lnSpc>
              <a:defRPr/>
            </a:pPr>
            <a:r>
              <a:rPr lang="en-US" altLang="ja-JP" sz="2400" dirty="0">
                <a:latin typeface="Times New Roman" panose="02020603050405020304" pitchFamily="18" charset="0"/>
                <a:ea typeface="ＭＳ Ｐゴシック" panose="020B0600070205080204" pitchFamily="34" charset="-128"/>
                <a:cs typeface="Times New Roman" panose="02020603050405020304" pitchFamily="18" charset="0"/>
              </a:rPr>
              <a:t>positive behavioral interventions.</a:t>
            </a:r>
          </a:p>
          <a:p>
            <a:pPr eaLnBrk="1" hangingPunct="1">
              <a:lnSpc>
                <a:spcPct val="90000"/>
              </a:lnSpc>
              <a:defRPr/>
            </a:pPr>
            <a:r>
              <a:rPr lang="en-US" altLang="en-US" sz="2400" dirty="0">
                <a:latin typeface="Times New Roman" panose="02020603050405020304" pitchFamily="18" charset="0"/>
                <a:cs typeface="Times New Roman" panose="02020603050405020304" pitchFamily="18" charset="0"/>
              </a:rPr>
              <a:t>The regular education teacher must be a part of the development of appropriate positive behavioral interventions</a:t>
            </a:r>
          </a:p>
          <a:p>
            <a:pPr eaLnBrk="1" hangingPunct="1">
              <a:lnSpc>
                <a:spcPct val="90000"/>
              </a:lnSpc>
              <a:defRPr/>
            </a:pPr>
            <a:r>
              <a:rPr lang="en-US" altLang="en-US" sz="2400" dirty="0">
                <a:latin typeface="Times New Roman" panose="02020603050405020304" pitchFamily="18" charset="0"/>
                <a:cs typeface="Times New Roman" panose="02020603050405020304" pitchFamily="18" charset="0"/>
              </a:rPr>
              <a:t>Functional Behavioral Assessment must be conducted, also known as an FBA.  A behavior intervention plan (BIP) must be developed from the FBA.</a:t>
            </a:r>
          </a:p>
          <a:p>
            <a:pPr eaLnBrk="1" hangingPunct="1">
              <a:lnSpc>
                <a:spcPct val="90000"/>
              </a:lnSpc>
              <a:defRPr/>
            </a:pPr>
            <a:endParaRPr lang="en-US" altLang="ja-JP" sz="2400" dirty="0">
              <a:latin typeface="Times New Roman" panose="02020603050405020304" pitchFamily="18" charset="0"/>
              <a:ea typeface="ＭＳ Ｐゴシック" panose="020B0600070205080204" pitchFamily="34" charset="-128"/>
              <a:cs typeface="Times New Roman" panose="02020603050405020304" pitchFamily="18" charset="0"/>
            </a:endParaRPr>
          </a:p>
          <a:p>
            <a:pPr eaLnBrk="1" hangingPunct="1">
              <a:lnSpc>
                <a:spcPct val="90000"/>
              </a:lnSpc>
              <a:buFont typeface="Wingdings" panose="05000000000000000000" pitchFamily="2" charset="2"/>
              <a:buNone/>
              <a:defRPr/>
            </a:pPr>
            <a:endParaRPr lang="en-US" altLang="en-US" sz="2400" dirty="0"/>
          </a:p>
        </p:txBody>
      </p:sp>
      <p:sp>
        <p:nvSpPr>
          <p:cNvPr id="5" name="Rectangle 1">
            <a:extLst>
              <a:ext uri="{FF2B5EF4-FFF2-40B4-BE49-F238E27FC236}">
                <a16:creationId xmlns:a16="http://schemas.microsoft.com/office/drawing/2014/main" id="{B670BB07-CDC7-4BD7-BCAB-7EB326DD4A25}"/>
              </a:ext>
            </a:extLst>
          </p:cNvPr>
          <p:cNvSpPr>
            <a:spLocks noChangeArrowheads="1"/>
          </p:cNvSpPr>
          <p:nvPr/>
        </p:nvSpPr>
        <p:spPr bwMode="auto">
          <a:xfrm>
            <a:off x="3534792" y="6053481"/>
            <a:ext cx="457200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9pPr>
          </a:lstStyle>
          <a:p>
            <a:pPr algn="ctr">
              <a:spcBef>
                <a:spcPct val="0"/>
              </a:spcBef>
              <a:buClrTx/>
              <a:buSzTx/>
              <a:buFontTx/>
              <a:buNone/>
            </a:pPr>
            <a:r>
              <a:rPr lang="en-US" altLang="en-US" sz="1200" b="1" dirty="0">
                <a:solidFill>
                  <a:schemeClr val="bg1"/>
                </a:solidFill>
                <a:latin typeface="Times New Roman" panose="02020603050405020304" pitchFamily="18" charset="0"/>
                <a:cs typeface="Times New Roman" panose="02020603050405020304" pitchFamily="18" charset="0"/>
              </a:rPr>
              <a:t>Law Offices of Mark B. Martin, P.A.                                 www.markmartinlaw.com                                              arosenblatt@markmartinlaw.com                                                                        (410) 779-7770</a:t>
            </a:r>
          </a:p>
        </p:txBody>
      </p:sp>
    </p:spTree>
    <p:extLst>
      <p:ext uri="{BB962C8B-B14F-4D97-AF65-F5344CB8AC3E}">
        <p14:creationId xmlns:p14="http://schemas.microsoft.com/office/powerpoint/2010/main" val="4090089768"/>
      </p:ext>
    </p:extLst>
  </p:cSld>
  <p:clrMapOvr>
    <a:masterClrMapping/>
  </p:clrMapOvr>
  <mc:AlternateContent xmlns:mc="http://schemas.openxmlformats.org/markup-compatibility/2006" xmlns:p14="http://schemas.microsoft.com/office/powerpoint/2010/main">
    <mc:Choice Requires="p14">
      <p:transition spd="slow" p14:dur="2000" advTm="9298"/>
    </mc:Choice>
    <mc:Fallback xmlns="">
      <p:transition spd="slow" advTm="9298"/>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7802A7-303B-4763-94CC-46D1867DC78A}"/>
              </a:ext>
            </a:extLst>
          </p:cNvPr>
          <p:cNvSpPr>
            <a:spLocks noGrp="1"/>
          </p:cNvSpPr>
          <p:nvPr>
            <p:ph type="title"/>
          </p:nvPr>
        </p:nvSpPr>
        <p:spPr>
          <a:xfrm>
            <a:off x="297482" y="573699"/>
            <a:ext cx="9603275" cy="1049235"/>
          </a:xfrm>
        </p:spPr>
        <p:txBody>
          <a:bodyPr>
            <a:normAutofit/>
          </a:bodyPr>
          <a:lstStyle/>
          <a:p>
            <a:r>
              <a:rPr lang="en-US" sz="3600" dirty="0">
                <a:latin typeface="Bookman Old Style" panose="02050604050505020204" pitchFamily="18" charset="0"/>
              </a:rPr>
              <a:t>Services</a:t>
            </a:r>
          </a:p>
        </p:txBody>
      </p:sp>
      <p:sp>
        <p:nvSpPr>
          <p:cNvPr id="3" name="Content Placeholder 2">
            <a:extLst>
              <a:ext uri="{FF2B5EF4-FFF2-40B4-BE49-F238E27FC236}">
                <a16:creationId xmlns:a16="http://schemas.microsoft.com/office/drawing/2014/main" id="{7316966A-F6AE-4DD0-9C69-E675036B33E4}"/>
              </a:ext>
            </a:extLst>
          </p:cNvPr>
          <p:cNvSpPr>
            <a:spLocks noGrp="1"/>
          </p:cNvSpPr>
          <p:nvPr>
            <p:ph idx="1"/>
          </p:nvPr>
        </p:nvSpPr>
        <p:spPr>
          <a:xfrm>
            <a:off x="209007" y="2015732"/>
            <a:ext cx="11869782" cy="3450613"/>
          </a:xfrm>
        </p:spPr>
        <p:txBody>
          <a:bodyPr>
            <a:normAutofit/>
          </a:bodyPr>
          <a:lstStyle/>
          <a:p>
            <a:r>
              <a:rPr lang="en-US" sz="2400" dirty="0">
                <a:latin typeface="Times New Roman" panose="02020603050405020304" pitchFamily="18" charset="0"/>
                <a:cs typeface="Times New Roman" panose="02020603050405020304" pitchFamily="18" charset="0"/>
              </a:rPr>
              <a:t>Related services and special education </a:t>
            </a:r>
          </a:p>
          <a:p>
            <a:r>
              <a:rPr lang="en-US" sz="2400" dirty="0">
                <a:latin typeface="Times New Roman" panose="02020603050405020304" pitchFamily="18" charset="0"/>
                <a:cs typeface="Times New Roman" panose="02020603050405020304" pitchFamily="18" charset="0"/>
              </a:rPr>
              <a:t>IGE: Inside General education </a:t>
            </a:r>
          </a:p>
          <a:p>
            <a:r>
              <a:rPr lang="en-US" sz="2400" dirty="0">
                <a:latin typeface="Times New Roman" panose="02020603050405020304" pitchFamily="18" charset="0"/>
                <a:cs typeface="Times New Roman" panose="02020603050405020304" pitchFamily="18" charset="0"/>
              </a:rPr>
              <a:t>OGE: Outside general education </a:t>
            </a:r>
          </a:p>
          <a:p>
            <a:r>
              <a:rPr lang="en-US" sz="2400" dirty="0">
                <a:latin typeface="Times New Roman" panose="02020603050405020304" pitchFamily="18" charset="0"/>
                <a:cs typeface="Times New Roman" panose="02020603050405020304" pitchFamily="18" charset="0"/>
              </a:rPr>
              <a:t>Frequency </a:t>
            </a:r>
          </a:p>
          <a:p>
            <a:r>
              <a:rPr lang="en-US" sz="2400" dirty="0">
                <a:latin typeface="Times New Roman" panose="02020603050405020304" pitchFamily="18" charset="0"/>
                <a:cs typeface="Times New Roman" panose="02020603050405020304" pitchFamily="18" charset="0"/>
              </a:rPr>
              <a:t>Primary provider: special/general education teacher/instruction assistant </a:t>
            </a:r>
          </a:p>
          <a:p>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p:txBody>
      </p:sp>
      <p:sp>
        <p:nvSpPr>
          <p:cNvPr id="4" name="Rectangle 1">
            <a:extLst>
              <a:ext uri="{FF2B5EF4-FFF2-40B4-BE49-F238E27FC236}">
                <a16:creationId xmlns:a16="http://schemas.microsoft.com/office/drawing/2014/main" id="{4D27D6F5-EF4D-4B21-9BFB-84C9F0D99EAC}"/>
              </a:ext>
            </a:extLst>
          </p:cNvPr>
          <p:cNvSpPr>
            <a:spLocks noChangeArrowheads="1"/>
          </p:cNvSpPr>
          <p:nvPr/>
        </p:nvSpPr>
        <p:spPr bwMode="auto">
          <a:xfrm>
            <a:off x="3534792" y="6053481"/>
            <a:ext cx="457200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9pPr>
          </a:lstStyle>
          <a:p>
            <a:pPr algn="ctr">
              <a:spcBef>
                <a:spcPct val="0"/>
              </a:spcBef>
              <a:buClrTx/>
              <a:buSzTx/>
              <a:buFontTx/>
              <a:buNone/>
            </a:pPr>
            <a:r>
              <a:rPr lang="en-US" altLang="en-US" sz="1200" b="1" dirty="0">
                <a:solidFill>
                  <a:schemeClr val="bg1"/>
                </a:solidFill>
                <a:latin typeface="Times New Roman" panose="02020603050405020304" pitchFamily="18" charset="0"/>
                <a:cs typeface="Times New Roman" panose="02020603050405020304" pitchFamily="18" charset="0"/>
              </a:rPr>
              <a:t>Law Offices of Mark B. Martin, P.A.                                 www.markmartinlaw.com                                              arosenblatt@markmartinlaw.com                                                                        (410) 779-7770</a:t>
            </a:r>
          </a:p>
        </p:txBody>
      </p:sp>
    </p:spTree>
    <p:extLst>
      <p:ext uri="{BB962C8B-B14F-4D97-AF65-F5344CB8AC3E}">
        <p14:creationId xmlns:p14="http://schemas.microsoft.com/office/powerpoint/2010/main" val="21597425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F26CD5-1B8D-4884-93E2-3B34D808465E}"/>
              </a:ext>
            </a:extLst>
          </p:cNvPr>
          <p:cNvSpPr>
            <a:spLocks noGrp="1"/>
          </p:cNvSpPr>
          <p:nvPr>
            <p:ph type="title"/>
          </p:nvPr>
        </p:nvSpPr>
        <p:spPr/>
        <p:txBody>
          <a:bodyPr/>
          <a:lstStyle/>
          <a:p>
            <a:pPr>
              <a:defRPr/>
            </a:pPr>
            <a:endParaRPr lang="en-US" dirty="0"/>
          </a:p>
        </p:txBody>
      </p:sp>
      <p:sp>
        <p:nvSpPr>
          <p:cNvPr id="4" name="Footer Placeholder 3">
            <a:extLst>
              <a:ext uri="{FF2B5EF4-FFF2-40B4-BE49-F238E27FC236}">
                <a16:creationId xmlns:a16="http://schemas.microsoft.com/office/drawing/2014/main" id="{D8D74E78-8054-4988-95F1-F11709A2D44E}"/>
              </a:ext>
            </a:extLst>
          </p:cNvPr>
          <p:cNvSpPr>
            <a:spLocks noGrp="1"/>
          </p:cNvSpPr>
          <p:nvPr>
            <p:ph type="ftr" sz="quarter" idx="11"/>
          </p:nvPr>
        </p:nvSpPr>
        <p:spPr/>
        <p:txBody>
          <a:bodyPr/>
          <a:lstStyle/>
          <a:p>
            <a:pPr>
              <a:defRPr/>
            </a:pPr>
            <a:r>
              <a:rPr lang="en-US" dirty="0"/>
              <a:t>Law Offices of Mark B. Martin, P.A. www.markmartinlaw.com mmartin@markmartinlaw.com (410) 779-7770</a:t>
            </a:r>
          </a:p>
        </p:txBody>
      </p:sp>
      <p:pic>
        <p:nvPicPr>
          <p:cNvPr id="63492" name="Content Placeholder 4" descr="Image result for lre continuum">
            <a:extLst>
              <a:ext uri="{FF2B5EF4-FFF2-40B4-BE49-F238E27FC236}">
                <a16:creationId xmlns:a16="http://schemas.microsoft.com/office/drawing/2014/main" id="{6EFD71C9-72CA-47D6-9F47-B5B8A6C36E69}"/>
              </a:ext>
            </a:extLst>
          </p:cNvPr>
          <p:cNvPicPr>
            <a:picLocks noGrp="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48045" y="0"/>
            <a:ext cx="12340046" cy="7437120"/>
          </a:xfrm>
        </p:spPr>
      </p:pic>
    </p:spTree>
  </p:cSld>
  <p:clrMapOvr>
    <a:masterClrMapping/>
  </p:clrMapOvr>
  <mc:AlternateContent xmlns:mc="http://schemas.openxmlformats.org/markup-compatibility/2006" xmlns:p14="http://schemas.microsoft.com/office/powerpoint/2010/main">
    <mc:Choice Requires="p14">
      <p:transition spd="slow" p14:dur="2000" advTm="9298"/>
    </mc:Choice>
    <mc:Fallback xmlns="">
      <p:transition spd="slow" advTm="9298"/>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0D96BD21-10CF-4170-9B59-CF6385517845}"/>
              </a:ext>
            </a:extLst>
          </p:cNvPr>
          <p:cNvSpPr>
            <a:spLocks noGrp="1"/>
          </p:cNvSpPr>
          <p:nvPr>
            <p:ph type="title"/>
          </p:nvPr>
        </p:nvSpPr>
        <p:spPr>
          <a:xfrm>
            <a:off x="306197" y="228601"/>
            <a:ext cx="8229600" cy="865187"/>
          </a:xfrm>
        </p:spPr>
        <p:txBody>
          <a:bodyPr>
            <a:noAutofit/>
          </a:bodyPr>
          <a:lstStyle/>
          <a:p>
            <a:pPr>
              <a:defRPr/>
            </a:pPr>
            <a:br>
              <a:rPr lang="en-US" altLang="en-US" sz="3600" dirty="0">
                <a:latin typeface="Rockwell Extra Bold" panose="02060903040505020403" pitchFamily="18" charset="0"/>
                <a:ea typeface="ＭＳ Ｐゴシック" panose="020B0600070205080204" pitchFamily="34" charset="-128"/>
              </a:rPr>
            </a:br>
            <a:r>
              <a:rPr lang="en-US" altLang="en-US" sz="3600" dirty="0">
                <a:effectLst>
                  <a:outerShdw blurRad="38100" dist="38100" dir="2700000" algn="tl">
                    <a:srgbClr val="000000">
                      <a:alpha val="43137"/>
                    </a:srgbClr>
                  </a:outerShdw>
                </a:effectLst>
                <a:latin typeface="Bookman Old Style" panose="02050604050505020204" pitchFamily="18" charset="0"/>
                <a:cs typeface="Times New Roman" panose="02020603050405020304" pitchFamily="18" charset="0"/>
              </a:rPr>
              <a:t>“LRE” Least Restrictive Environment</a:t>
            </a:r>
            <a:br>
              <a:rPr lang="en-US" altLang="en-US" sz="3600" dirty="0">
                <a:latin typeface="Tahoma" panose="020B0604030504040204" pitchFamily="34" charset="0"/>
                <a:ea typeface="ＭＳ Ｐゴシック" panose="020B0600070205080204" pitchFamily="34" charset="-128"/>
              </a:rPr>
            </a:br>
            <a:endParaRPr lang="en-US" altLang="en-US" sz="3600" dirty="0">
              <a:effectLst>
                <a:outerShdw blurRad="38100" dist="38100" dir="2700000" algn="tl">
                  <a:srgbClr val="FFFFFF"/>
                </a:outerShdw>
              </a:effectLst>
              <a:ea typeface="ＭＳ Ｐゴシック" panose="020B0600070205080204" pitchFamily="34" charset="-128"/>
            </a:endParaRPr>
          </a:p>
        </p:txBody>
      </p:sp>
      <p:sp>
        <p:nvSpPr>
          <p:cNvPr id="13" name="Content Placeholder 12">
            <a:extLst>
              <a:ext uri="{FF2B5EF4-FFF2-40B4-BE49-F238E27FC236}">
                <a16:creationId xmlns:a16="http://schemas.microsoft.com/office/drawing/2014/main" id="{5F224DB0-E7C8-463A-A8BD-520FEF8EC701}"/>
              </a:ext>
            </a:extLst>
          </p:cNvPr>
          <p:cNvSpPr>
            <a:spLocks noGrp="1"/>
          </p:cNvSpPr>
          <p:nvPr>
            <p:ph sz="half" idx="2"/>
          </p:nvPr>
        </p:nvSpPr>
        <p:spPr>
          <a:xfrm>
            <a:off x="4904110" y="1907177"/>
            <a:ext cx="7287890" cy="4389212"/>
          </a:xfrm>
        </p:spPr>
        <p:txBody>
          <a:bodyPr>
            <a:noAutofit/>
          </a:bodyPr>
          <a:lstStyle/>
          <a:p>
            <a:pPr marL="0" indent="0">
              <a:spcBef>
                <a:spcPct val="0"/>
              </a:spcBef>
              <a:buClrTx/>
              <a:buSzTx/>
              <a:buNone/>
              <a:defRPr/>
            </a:pPr>
            <a:r>
              <a:rPr lang="en-US" altLang="en-US" sz="2400" dirty="0">
                <a:latin typeface="Times New Roman" panose="02020603050405020304" pitchFamily="18" charset="0"/>
                <a:cs typeface="Times New Roman" panose="02020603050405020304" pitchFamily="18" charset="0"/>
              </a:rPr>
              <a:t>-IEP teams must consider a continuum of services and program options when determining placement.  </a:t>
            </a:r>
          </a:p>
          <a:p>
            <a:pPr marL="0" indent="0">
              <a:spcBef>
                <a:spcPct val="0"/>
              </a:spcBef>
              <a:buClrTx/>
              <a:buSzTx/>
              <a:buNone/>
              <a:defRPr/>
            </a:pPr>
            <a:r>
              <a:rPr lang="en-US" altLang="en-US" sz="2400" dirty="0">
                <a:latin typeface="Times New Roman" panose="02020603050405020304" pitchFamily="18" charset="0"/>
                <a:cs typeface="Times New Roman" panose="02020603050405020304" pitchFamily="18" charset="0"/>
              </a:rPr>
              <a:t>-The team must start with the general education environment and consider whether the IEP can be implemented in that setting before moving to the next environment.</a:t>
            </a:r>
            <a:endParaRPr lang="en-US" altLang="en-US" sz="2400" dirty="0">
              <a:solidFill>
                <a:schemeClr val="tx2"/>
              </a:solidFill>
              <a:latin typeface="Times New Roman" panose="02020603050405020304" pitchFamily="18" charset="0"/>
              <a:cs typeface="Times New Roman" panose="02020603050405020304" pitchFamily="18" charset="0"/>
            </a:endParaRPr>
          </a:p>
          <a:p>
            <a:pPr marL="0" indent="0">
              <a:spcBef>
                <a:spcPct val="0"/>
              </a:spcBef>
              <a:buClrTx/>
              <a:buSzTx/>
              <a:buNone/>
              <a:defRPr/>
            </a:pPr>
            <a:r>
              <a:rPr lang="en-US" altLang="en-US" sz="2400" dirty="0">
                <a:latin typeface="Times New Roman" panose="02020603050405020304" pitchFamily="18" charset="0"/>
                <a:cs typeface="Times New Roman" panose="02020603050405020304" pitchFamily="18" charset="0"/>
              </a:rPr>
              <a:t>-All doors to the less restrictive placement options must be “closed” and deemed inappropriate before a special ed only class or school can be considered.</a:t>
            </a:r>
          </a:p>
          <a:p>
            <a:pPr marL="0" indent="0">
              <a:spcBef>
                <a:spcPct val="0"/>
              </a:spcBef>
              <a:buClrTx/>
              <a:buSzTx/>
              <a:buNone/>
              <a:defRPr/>
            </a:pPr>
            <a:endParaRPr lang="en-US" altLang="en-US" sz="2400" dirty="0">
              <a:ea typeface="ＭＳ Ｐゴシック" panose="020B0600070205080204" pitchFamily="34" charset="-128"/>
            </a:endParaRPr>
          </a:p>
        </p:txBody>
      </p:sp>
      <p:pic>
        <p:nvPicPr>
          <p:cNvPr id="64517" name="Picture 2" descr="4th-floor-hallway">
            <a:extLst>
              <a:ext uri="{FF2B5EF4-FFF2-40B4-BE49-F238E27FC236}">
                <a16:creationId xmlns:a16="http://schemas.microsoft.com/office/drawing/2014/main" id="{70EDBB53-379A-4A40-A735-F8690D84F3C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7929" y="1907177"/>
            <a:ext cx="3423068" cy="38056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4518" name="Rectangle 6">
            <a:extLst>
              <a:ext uri="{FF2B5EF4-FFF2-40B4-BE49-F238E27FC236}">
                <a16:creationId xmlns:a16="http://schemas.microsoft.com/office/drawing/2014/main" id="{B38BC446-D3AC-4781-BA3D-B23DF4015852}"/>
              </a:ext>
            </a:extLst>
          </p:cNvPr>
          <p:cNvSpPr>
            <a:spLocks noChangeArrowheads="1"/>
          </p:cNvSpPr>
          <p:nvPr/>
        </p:nvSpPr>
        <p:spPr bwMode="auto">
          <a:xfrm>
            <a:off x="1524000" y="58739"/>
            <a:ext cx="363538"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9pPr>
          </a:lstStyle>
          <a:p>
            <a:pPr>
              <a:spcBef>
                <a:spcPct val="0"/>
              </a:spcBef>
              <a:buClrTx/>
              <a:buSzTx/>
              <a:buFontTx/>
              <a:buNone/>
            </a:pPr>
            <a:r>
              <a:rPr lang="en-US" altLang="en-US" sz="1600" dirty="0">
                <a:latin typeface="Lucida Bright" panose="02040602050505020304" pitchFamily="18" charset="0"/>
              </a:rPr>
              <a:t>.  </a:t>
            </a:r>
            <a:endParaRPr lang="en-US" altLang="en-US" sz="1800" dirty="0"/>
          </a:p>
        </p:txBody>
      </p:sp>
      <p:sp>
        <p:nvSpPr>
          <p:cNvPr id="7" name="Rectangle 1">
            <a:extLst>
              <a:ext uri="{FF2B5EF4-FFF2-40B4-BE49-F238E27FC236}">
                <a16:creationId xmlns:a16="http://schemas.microsoft.com/office/drawing/2014/main" id="{8F219A9B-7603-473B-ABA6-297BD030F481}"/>
              </a:ext>
            </a:extLst>
          </p:cNvPr>
          <p:cNvSpPr>
            <a:spLocks noChangeArrowheads="1"/>
          </p:cNvSpPr>
          <p:nvPr/>
        </p:nvSpPr>
        <p:spPr bwMode="auto">
          <a:xfrm>
            <a:off x="3534792" y="6053481"/>
            <a:ext cx="457200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9pPr>
          </a:lstStyle>
          <a:p>
            <a:pPr algn="ctr">
              <a:spcBef>
                <a:spcPct val="0"/>
              </a:spcBef>
              <a:buClrTx/>
              <a:buSzTx/>
              <a:buFontTx/>
              <a:buNone/>
            </a:pPr>
            <a:r>
              <a:rPr lang="en-US" altLang="en-US" sz="1200" b="1" dirty="0">
                <a:solidFill>
                  <a:schemeClr val="bg1"/>
                </a:solidFill>
                <a:latin typeface="Times New Roman" panose="02020603050405020304" pitchFamily="18" charset="0"/>
                <a:cs typeface="Times New Roman" panose="02020603050405020304" pitchFamily="18" charset="0"/>
              </a:rPr>
              <a:t>Law Offices of Mark B. Martin, P.A.                                 www.markmartinlaw.com                                              arosenblatt@markmartinlaw.com                                                                        (410) 779-7770</a:t>
            </a:r>
          </a:p>
        </p:txBody>
      </p:sp>
    </p:spTree>
  </p:cSld>
  <p:clrMapOvr>
    <a:masterClrMapping/>
  </p:clrMapOvr>
  <mc:AlternateContent xmlns:mc="http://schemas.openxmlformats.org/markup-compatibility/2006" xmlns:p14="http://schemas.microsoft.com/office/powerpoint/2010/main">
    <mc:Choice Requires="p14">
      <p:transition spd="slow" p14:dur="2000" advTm="9298"/>
    </mc:Choice>
    <mc:Fallback xmlns="">
      <p:transition spd="slow" advTm="9298"/>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DB56AD0C-E226-46E2-A7D4-FA3BE84595A2}"/>
              </a:ext>
            </a:extLst>
          </p:cNvPr>
          <p:cNvSpPr>
            <a:spLocks noGrp="1" noChangeArrowheads="1"/>
          </p:cNvSpPr>
          <p:nvPr>
            <p:ph type="title"/>
          </p:nvPr>
        </p:nvSpPr>
        <p:spPr>
          <a:xfrm>
            <a:off x="519424" y="618088"/>
            <a:ext cx="9603275" cy="1049235"/>
          </a:xfrm>
        </p:spPr>
        <p:txBody>
          <a:bodyPr>
            <a:normAutofit/>
          </a:bodyPr>
          <a:lstStyle/>
          <a:p>
            <a:pPr>
              <a:defRPr/>
            </a:pPr>
            <a:r>
              <a:rPr lang="en-US" altLang="en-US" sz="3600" dirty="0">
                <a:effectLst>
                  <a:outerShdw blurRad="38100" dist="38100" dir="2700000" algn="tl">
                    <a:srgbClr val="FFFFFF"/>
                  </a:outerShdw>
                </a:effectLst>
                <a:latin typeface="Bookman Old Style" panose="02050604050505020204" pitchFamily="18" charset="0"/>
                <a:ea typeface="ＭＳ Ｐゴシック" panose="020B0600070205080204" pitchFamily="34" charset="-128"/>
              </a:rPr>
              <a:t>Measuring Progress</a:t>
            </a:r>
          </a:p>
        </p:txBody>
      </p:sp>
      <p:sp>
        <p:nvSpPr>
          <p:cNvPr id="11267" name="Rectangle 3">
            <a:extLst>
              <a:ext uri="{FF2B5EF4-FFF2-40B4-BE49-F238E27FC236}">
                <a16:creationId xmlns:a16="http://schemas.microsoft.com/office/drawing/2014/main" id="{9F87F8E6-5FC0-4797-A1A6-428F19989803}"/>
              </a:ext>
            </a:extLst>
          </p:cNvPr>
          <p:cNvSpPr>
            <a:spLocks noGrp="1" noChangeArrowheads="1"/>
          </p:cNvSpPr>
          <p:nvPr>
            <p:ph type="body" idx="1"/>
          </p:nvPr>
        </p:nvSpPr>
        <p:spPr>
          <a:xfrm>
            <a:off x="607525" y="1219201"/>
            <a:ext cx="9603275" cy="4906963"/>
          </a:xfrm>
        </p:spPr>
        <p:txBody>
          <a:bodyPr>
            <a:normAutofit/>
          </a:bodyPr>
          <a:lstStyle/>
          <a:p>
            <a:pPr>
              <a:lnSpc>
                <a:spcPct val="80000"/>
              </a:lnSpc>
              <a:buFontTx/>
              <a:buNone/>
              <a:defRPr/>
            </a:pPr>
            <a:r>
              <a:rPr lang="en-US" altLang="en-US" sz="2400" dirty="0">
                <a:latin typeface="Times New Roman" panose="02020603050405020304" pitchFamily="18" charset="0"/>
                <a:ea typeface="ＭＳ Ｐゴシック" panose="020B0600070205080204" pitchFamily="34" charset="-128"/>
                <a:cs typeface="Times New Roman" panose="02020603050405020304" pitchFamily="18" charset="0"/>
              </a:rPr>
              <a:t>	</a:t>
            </a:r>
          </a:p>
          <a:p>
            <a:pPr>
              <a:lnSpc>
                <a:spcPct val="80000"/>
              </a:lnSpc>
              <a:buFontTx/>
              <a:buNone/>
              <a:defRPr/>
            </a:pPr>
            <a:endParaRPr lang="en-US" altLang="en-US" sz="2400" b="1" dirty="0">
              <a:latin typeface="Times New Roman" panose="02020603050405020304" pitchFamily="18" charset="0"/>
              <a:ea typeface="ＭＳ Ｐゴシック" panose="020B0600070205080204" pitchFamily="34" charset="-128"/>
              <a:cs typeface="Times New Roman" panose="02020603050405020304" pitchFamily="18" charset="0"/>
            </a:endParaRPr>
          </a:p>
          <a:p>
            <a:pPr>
              <a:lnSpc>
                <a:spcPct val="80000"/>
              </a:lnSpc>
              <a:buFontTx/>
              <a:buNone/>
              <a:defRPr/>
            </a:pPr>
            <a:r>
              <a:rPr lang="en-US" altLang="en-US" sz="2400" b="1" dirty="0">
                <a:latin typeface="Times New Roman" panose="02020603050405020304" pitchFamily="18" charset="0"/>
                <a:ea typeface="ＭＳ Ｐゴシック" panose="020B0600070205080204" pitchFamily="34" charset="-128"/>
                <a:cs typeface="Times New Roman" panose="02020603050405020304" pitchFamily="18" charset="0"/>
              </a:rPr>
              <a:t>The data supports the appropriateness of instructional strategies and interventions that are being implemented.</a:t>
            </a:r>
          </a:p>
          <a:p>
            <a:pPr>
              <a:lnSpc>
                <a:spcPct val="80000"/>
              </a:lnSpc>
              <a:buFontTx/>
              <a:buNone/>
              <a:defRPr/>
            </a:pPr>
            <a:endParaRPr lang="en-US" altLang="en-US" sz="2400" b="1" dirty="0">
              <a:latin typeface="Times New Roman" panose="02020603050405020304" pitchFamily="18" charset="0"/>
              <a:ea typeface="ＭＳ Ｐゴシック" panose="020B0600070205080204" pitchFamily="34" charset="-128"/>
              <a:cs typeface="Times New Roman" panose="02020603050405020304" pitchFamily="18" charset="0"/>
            </a:endParaRPr>
          </a:p>
          <a:p>
            <a:pPr>
              <a:lnSpc>
                <a:spcPct val="80000"/>
              </a:lnSpc>
              <a:buFontTx/>
              <a:buNone/>
              <a:defRPr/>
            </a:pPr>
            <a:r>
              <a:rPr lang="en-US" altLang="en-US" sz="2400" i="1" dirty="0">
                <a:latin typeface="Times New Roman" panose="02020603050405020304" pitchFamily="18" charset="0"/>
                <a:ea typeface="ＭＳ Ｐゴシック" panose="020B0600070205080204" pitchFamily="34" charset="-128"/>
                <a:cs typeface="Times New Roman" panose="02020603050405020304" pitchFamily="18" charset="0"/>
              </a:rPr>
              <a:t>   </a:t>
            </a:r>
            <a:r>
              <a:rPr lang="ja-JP" altLang="en-US" sz="2400" i="1" dirty="0">
                <a:latin typeface="Times New Roman" panose="02020603050405020304" pitchFamily="18" charset="0"/>
                <a:ea typeface="ＭＳ Ｐゴシック" panose="020B0600070205080204" pitchFamily="34" charset="-128"/>
                <a:cs typeface="Times New Roman" panose="02020603050405020304" pitchFamily="18" charset="0"/>
              </a:rPr>
              <a:t>“</a:t>
            </a:r>
            <a:r>
              <a:rPr lang="en-US" altLang="ja-JP" sz="2400" i="1" dirty="0">
                <a:latin typeface="Times New Roman" panose="02020603050405020304" pitchFamily="18" charset="0"/>
                <a:ea typeface="ＭＳ Ｐゴシック" panose="020B0600070205080204" pitchFamily="34" charset="-128"/>
                <a:cs typeface="Times New Roman" panose="02020603050405020304" pitchFamily="18" charset="0"/>
              </a:rPr>
              <a:t>How do you know what you are doing is working?</a:t>
            </a:r>
            <a:r>
              <a:rPr lang="ja-JP" altLang="en-US" sz="2400" i="1" dirty="0">
                <a:latin typeface="Times New Roman" panose="02020603050405020304" pitchFamily="18" charset="0"/>
                <a:ea typeface="ＭＳ Ｐゴシック" panose="020B0600070205080204" pitchFamily="34" charset="-128"/>
                <a:cs typeface="Times New Roman" panose="02020603050405020304" pitchFamily="18" charset="0"/>
              </a:rPr>
              <a:t>”</a:t>
            </a:r>
            <a:endParaRPr lang="en-US" altLang="ja-JP" sz="2400" i="1" dirty="0">
              <a:latin typeface="Times New Roman" panose="02020603050405020304" pitchFamily="18" charset="0"/>
              <a:ea typeface="ＭＳ Ｐゴシック" panose="020B0600070205080204" pitchFamily="34" charset="-128"/>
              <a:cs typeface="Times New Roman" panose="02020603050405020304" pitchFamily="18" charset="0"/>
            </a:endParaRPr>
          </a:p>
          <a:p>
            <a:pPr>
              <a:lnSpc>
                <a:spcPct val="80000"/>
              </a:lnSpc>
              <a:buFontTx/>
              <a:buNone/>
              <a:defRPr/>
            </a:pPr>
            <a:endParaRPr lang="en-US" altLang="en-US" sz="2400" b="1" dirty="0">
              <a:latin typeface="Times New Roman" panose="02020603050405020304" pitchFamily="18" charset="0"/>
              <a:ea typeface="ＭＳ Ｐゴシック" panose="020B0600070205080204" pitchFamily="34" charset="-128"/>
              <a:cs typeface="Times New Roman" panose="02020603050405020304" pitchFamily="18" charset="0"/>
            </a:endParaRPr>
          </a:p>
          <a:p>
            <a:pPr>
              <a:lnSpc>
                <a:spcPct val="80000"/>
              </a:lnSpc>
              <a:defRPr/>
            </a:pPr>
            <a:r>
              <a:rPr lang="en-US" altLang="en-US" sz="2400" dirty="0">
                <a:latin typeface="Times New Roman" panose="02020603050405020304" pitchFamily="18" charset="0"/>
                <a:ea typeface="ＭＳ Ｐゴシック" panose="020B0600070205080204" pitchFamily="34" charset="-128"/>
                <a:cs typeface="Times New Roman" panose="02020603050405020304" pitchFamily="18" charset="0"/>
              </a:rPr>
              <a:t>IEP progress reports issued with report cards.</a:t>
            </a:r>
          </a:p>
          <a:p>
            <a:pPr>
              <a:lnSpc>
                <a:spcPct val="80000"/>
              </a:lnSpc>
              <a:defRPr/>
            </a:pPr>
            <a:r>
              <a:rPr lang="en-US" altLang="en-US" sz="2400" dirty="0">
                <a:latin typeface="Times New Roman" panose="02020603050405020304" pitchFamily="18" charset="0"/>
                <a:ea typeface="ＭＳ Ｐゴシック" panose="020B0600070205080204" pitchFamily="34" charset="-128"/>
                <a:cs typeface="Times New Roman" panose="02020603050405020304" pitchFamily="18" charset="0"/>
              </a:rPr>
              <a:t>Data is specific to the criteria in the goals and objectives</a:t>
            </a:r>
          </a:p>
          <a:p>
            <a:pPr>
              <a:lnSpc>
                <a:spcPct val="80000"/>
              </a:lnSpc>
              <a:defRPr/>
            </a:pPr>
            <a:r>
              <a:rPr lang="en-US" altLang="en-US" sz="2400" dirty="0">
                <a:latin typeface="Times New Roman" panose="02020603050405020304" pitchFamily="18" charset="0"/>
                <a:ea typeface="ＭＳ Ｐゴシック" panose="020B0600070205080204" pitchFamily="34" charset="-128"/>
                <a:cs typeface="Times New Roman" panose="02020603050405020304" pitchFamily="18" charset="0"/>
              </a:rPr>
              <a:t>Data collection is systematic in frequency</a:t>
            </a:r>
          </a:p>
          <a:p>
            <a:pPr>
              <a:lnSpc>
                <a:spcPct val="80000"/>
              </a:lnSpc>
              <a:defRPr/>
            </a:pPr>
            <a:r>
              <a:rPr lang="en-US" altLang="en-US" sz="2400" dirty="0">
                <a:latin typeface="Times New Roman" panose="02020603050405020304" pitchFamily="18" charset="0"/>
                <a:ea typeface="ＭＳ Ｐゴシック" panose="020B0600070205080204" pitchFamily="34" charset="-128"/>
                <a:cs typeface="Times New Roman" panose="02020603050405020304" pitchFamily="18" charset="0"/>
              </a:rPr>
              <a:t>Comparable data from quarter to quarter</a:t>
            </a:r>
          </a:p>
          <a:p>
            <a:pPr>
              <a:lnSpc>
                <a:spcPct val="80000"/>
              </a:lnSpc>
              <a:buFontTx/>
              <a:buNone/>
              <a:defRPr/>
            </a:pPr>
            <a:r>
              <a:rPr lang="en-US" altLang="en-US" sz="2400" i="1" dirty="0">
                <a:latin typeface="Times New Roman" panose="02020603050405020304" pitchFamily="18" charset="0"/>
                <a:ea typeface="ＭＳ Ｐゴシック" panose="020B0600070205080204" pitchFamily="34" charset="-128"/>
                <a:cs typeface="Times New Roman" panose="02020603050405020304" pitchFamily="18" charset="0"/>
              </a:rPr>
              <a:t>      </a:t>
            </a:r>
          </a:p>
        </p:txBody>
      </p:sp>
      <p:pic>
        <p:nvPicPr>
          <p:cNvPr id="49156" name="Picture 4" descr="MCj04077340000[1]">
            <a:extLst>
              <a:ext uri="{FF2B5EF4-FFF2-40B4-BE49-F238E27FC236}">
                <a16:creationId xmlns:a16="http://schemas.microsoft.com/office/drawing/2014/main" id="{EC869272-A25C-4667-AB7D-7A10106A4EF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915400" y="457200"/>
            <a:ext cx="1073150" cy="1073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1">
            <a:extLst>
              <a:ext uri="{FF2B5EF4-FFF2-40B4-BE49-F238E27FC236}">
                <a16:creationId xmlns:a16="http://schemas.microsoft.com/office/drawing/2014/main" id="{C6DB730E-5A4A-4314-8635-A0735B336371}"/>
              </a:ext>
            </a:extLst>
          </p:cNvPr>
          <p:cNvSpPr>
            <a:spLocks noChangeArrowheads="1"/>
          </p:cNvSpPr>
          <p:nvPr/>
        </p:nvSpPr>
        <p:spPr bwMode="auto">
          <a:xfrm>
            <a:off x="3534792" y="6053481"/>
            <a:ext cx="457200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9pPr>
          </a:lstStyle>
          <a:p>
            <a:pPr algn="ctr">
              <a:spcBef>
                <a:spcPct val="0"/>
              </a:spcBef>
              <a:buClrTx/>
              <a:buSzTx/>
              <a:buFontTx/>
              <a:buNone/>
            </a:pPr>
            <a:r>
              <a:rPr lang="en-US" altLang="en-US" sz="1200" b="1" dirty="0">
                <a:solidFill>
                  <a:schemeClr val="bg1"/>
                </a:solidFill>
                <a:latin typeface="Times New Roman" panose="02020603050405020304" pitchFamily="18" charset="0"/>
                <a:cs typeface="Times New Roman" panose="02020603050405020304" pitchFamily="18" charset="0"/>
              </a:rPr>
              <a:t>Law Offices of Mark B. Martin, P.A.                                 www.markmartinlaw.com                                              arosenblatt@markmartinlaw.com                                                                        (410) 779-7770</a:t>
            </a:r>
          </a:p>
        </p:txBody>
      </p:sp>
    </p:spTree>
  </p:cSld>
  <p:clrMapOvr>
    <a:masterClrMapping/>
  </p:clrMapOvr>
  <mc:AlternateContent xmlns:mc="http://schemas.openxmlformats.org/markup-compatibility/2006" xmlns:p14="http://schemas.microsoft.com/office/powerpoint/2010/main">
    <mc:Choice Requires="p14">
      <p:transition spd="slow" p14:dur="2000" advTm="9298"/>
    </mc:Choice>
    <mc:Fallback xmlns="">
      <p:transition spd="slow" advTm="9298"/>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1" name="Rectangle 2">
            <a:extLst>
              <a:ext uri="{FF2B5EF4-FFF2-40B4-BE49-F238E27FC236}">
                <a16:creationId xmlns:a16="http://schemas.microsoft.com/office/drawing/2014/main" id="{20E56072-559A-4292-8118-6CE4A6C49F86}"/>
              </a:ext>
            </a:extLst>
          </p:cNvPr>
          <p:cNvSpPr>
            <a:spLocks noGrp="1" noChangeArrowheads="1"/>
          </p:cNvSpPr>
          <p:nvPr>
            <p:ph type="title"/>
          </p:nvPr>
        </p:nvSpPr>
        <p:spPr>
          <a:xfrm>
            <a:off x="608200" y="550966"/>
            <a:ext cx="9603275" cy="1049235"/>
          </a:xfrm>
        </p:spPr>
        <p:txBody>
          <a:bodyPr>
            <a:normAutofit/>
          </a:bodyPr>
          <a:lstStyle/>
          <a:p>
            <a:pPr eaLnBrk="1" hangingPunct="1">
              <a:defRPr/>
            </a:pPr>
            <a:r>
              <a:rPr lang="en-US" altLang="en-US" sz="3600" dirty="0">
                <a:latin typeface="Bookman Old Style" panose="02050604050505020204" pitchFamily="18" charset="0"/>
              </a:rPr>
              <a:t>Procedural Safeguards</a:t>
            </a:r>
          </a:p>
        </p:txBody>
      </p:sp>
      <p:sp>
        <p:nvSpPr>
          <p:cNvPr id="14342" name="Rectangle 3">
            <a:extLst>
              <a:ext uri="{FF2B5EF4-FFF2-40B4-BE49-F238E27FC236}">
                <a16:creationId xmlns:a16="http://schemas.microsoft.com/office/drawing/2014/main" id="{6C309D80-16B2-40F3-BCFB-630830CC18DD}"/>
              </a:ext>
            </a:extLst>
          </p:cNvPr>
          <p:cNvSpPr>
            <a:spLocks noGrp="1" noChangeArrowheads="1"/>
          </p:cNvSpPr>
          <p:nvPr>
            <p:ph type="body" idx="1"/>
          </p:nvPr>
        </p:nvSpPr>
        <p:spPr>
          <a:xfrm>
            <a:off x="115410" y="1600201"/>
            <a:ext cx="11975976" cy="4530725"/>
          </a:xfrm>
        </p:spPr>
        <p:txBody>
          <a:bodyPr>
            <a:noAutofit/>
          </a:bodyPr>
          <a:lstStyle/>
          <a:p>
            <a:pPr eaLnBrk="1" hangingPunct="1">
              <a:lnSpc>
                <a:spcPct val="90000"/>
              </a:lnSpc>
              <a:defRPr/>
            </a:pPr>
            <a:endParaRPr lang="en-US" altLang="en-US" sz="2400" dirty="0">
              <a:latin typeface="Times New Roman" panose="02020603050405020304" pitchFamily="18" charset="0"/>
              <a:cs typeface="Times New Roman" panose="02020603050405020304" pitchFamily="18" charset="0"/>
            </a:endParaRPr>
          </a:p>
          <a:p>
            <a:pPr algn="l">
              <a:spcBef>
                <a:spcPts val="0"/>
              </a:spcBef>
              <a:buFont typeface="Arial" panose="020B0604020202020204" pitchFamily="34" charset="0"/>
              <a:buChar char="•"/>
            </a:pPr>
            <a:r>
              <a:rPr lang="en-US" sz="2400" b="0" i="0" dirty="0">
                <a:solidFill>
                  <a:srgbClr val="002938"/>
                </a:solidFill>
                <a:effectLst/>
                <a:latin typeface="Times New Roman" panose="02020603050405020304" pitchFamily="18" charset="0"/>
                <a:cs typeface="Times New Roman" panose="02020603050405020304" pitchFamily="18" charset="0"/>
              </a:rPr>
              <a:t>Your legal protections during the evaluation and IEP process.</a:t>
            </a:r>
          </a:p>
          <a:p>
            <a:pPr algn="l">
              <a:spcBef>
                <a:spcPts val="0"/>
              </a:spcBef>
              <a:buFont typeface="Arial" panose="020B0604020202020204" pitchFamily="34" charset="0"/>
              <a:buChar char="•"/>
            </a:pPr>
            <a:r>
              <a:rPr lang="en-US" sz="2400" b="0" i="0" dirty="0">
                <a:solidFill>
                  <a:srgbClr val="002938"/>
                </a:solidFill>
                <a:effectLst/>
                <a:latin typeface="Times New Roman" panose="02020603050405020304" pitchFamily="18" charset="0"/>
                <a:cs typeface="Times New Roman" panose="02020603050405020304" pitchFamily="18" charset="0"/>
              </a:rPr>
              <a:t>The school must provide you with a written explanation of your rights before each meeting.</a:t>
            </a:r>
          </a:p>
          <a:p>
            <a:pPr algn="l">
              <a:spcBef>
                <a:spcPts val="0"/>
              </a:spcBef>
              <a:buFont typeface="Arial" panose="020B0604020202020204" pitchFamily="34" charset="0"/>
              <a:buChar char="•"/>
            </a:pPr>
            <a:r>
              <a:rPr lang="en-US" sz="2400" dirty="0">
                <a:solidFill>
                  <a:srgbClr val="002938"/>
                </a:solidFill>
                <a:latin typeface="Times New Roman" panose="02020603050405020304" pitchFamily="18" charset="0"/>
                <a:cs typeface="Times New Roman" panose="02020603050405020304" pitchFamily="18" charset="0"/>
              </a:rPr>
              <a:t>Right to participate and request an IEP meeting at any time.</a:t>
            </a:r>
          </a:p>
          <a:p>
            <a:pPr algn="l">
              <a:spcBef>
                <a:spcPts val="0"/>
              </a:spcBef>
              <a:buFont typeface="Arial" panose="020B0604020202020204" pitchFamily="34" charset="0"/>
              <a:buChar char="•"/>
            </a:pPr>
            <a:r>
              <a:rPr lang="en-US" sz="2400" b="0" i="0" dirty="0">
                <a:solidFill>
                  <a:srgbClr val="002938"/>
                </a:solidFill>
                <a:effectLst/>
                <a:latin typeface="Times New Roman" panose="02020603050405020304" pitchFamily="18" charset="0"/>
                <a:cs typeface="Times New Roman" panose="02020603050405020304" pitchFamily="18" charset="0"/>
              </a:rPr>
              <a:t>Access to educational records</a:t>
            </a:r>
            <a:endParaRPr lang="en-US" sz="2400" dirty="0">
              <a:solidFill>
                <a:srgbClr val="002938"/>
              </a:solidFill>
              <a:latin typeface="Times New Roman" panose="02020603050405020304" pitchFamily="18" charset="0"/>
              <a:cs typeface="Times New Roman" panose="02020603050405020304" pitchFamily="18" charset="0"/>
            </a:endParaRPr>
          </a:p>
          <a:p>
            <a:pPr algn="l">
              <a:spcBef>
                <a:spcPts val="0"/>
              </a:spcBef>
              <a:buFont typeface="Arial" panose="020B0604020202020204" pitchFamily="34" charset="0"/>
              <a:buChar char="•"/>
            </a:pPr>
            <a:r>
              <a:rPr lang="en-US" sz="2400" b="0" i="0" dirty="0">
                <a:solidFill>
                  <a:srgbClr val="002938"/>
                </a:solidFill>
                <a:effectLst/>
                <a:latin typeface="Times New Roman" panose="02020603050405020304" pitchFamily="18" charset="0"/>
                <a:cs typeface="Times New Roman" panose="02020603050405020304" pitchFamily="18" charset="0"/>
              </a:rPr>
              <a:t>Informed consent </a:t>
            </a:r>
          </a:p>
          <a:p>
            <a:pPr algn="l">
              <a:spcBef>
                <a:spcPts val="0"/>
              </a:spcBef>
              <a:buFont typeface="Arial" panose="020B0604020202020204" pitchFamily="34" charset="0"/>
              <a:buChar char="•"/>
            </a:pPr>
            <a:r>
              <a:rPr lang="en-US" sz="2400" dirty="0">
                <a:solidFill>
                  <a:srgbClr val="002938"/>
                </a:solidFill>
                <a:latin typeface="Times New Roman" panose="02020603050405020304" pitchFamily="18" charset="0"/>
                <a:cs typeface="Times New Roman" panose="02020603050405020304" pitchFamily="18" charset="0"/>
              </a:rPr>
              <a:t>Prior written notice</a:t>
            </a:r>
          </a:p>
          <a:p>
            <a:pPr algn="l">
              <a:spcBef>
                <a:spcPts val="0"/>
              </a:spcBef>
              <a:buFont typeface="Arial" panose="020B0604020202020204" pitchFamily="34" charset="0"/>
              <a:buChar char="•"/>
            </a:pPr>
            <a:r>
              <a:rPr lang="en-US" sz="2400" b="0" i="0" dirty="0">
                <a:solidFill>
                  <a:srgbClr val="002938"/>
                </a:solidFill>
                <a:effectLst/>
                <a:latin typeface="Times New Roman" panose="02020603050405020304" pitchFamily="18" charset="0"/>
                <a:cs typeface="Times New Roman" panose="02020603050405020304" pitchFamily="18" charset="0"/>
              </a:rPr>
              <a:t>Unders</a:t>
            </a:r>
            <a:r>
              <a:rPr lang="en-US" sz="2400" dirty="0">
                <a:solidFill>
                  <a:srgbClr val="002938"/>
                </a:solidFill>
                <a:latin typeface="Times New Roman" panose="02020603050405020304" pitchFamily="18" charset="0"/>
                <a:cs typeface="Times New Roman" panose="02020603050405020304" pitchFamily="18" charset="0"/>
              </a:rPr>
              <a:t>tandable language</a:t>
            </a:r>
          </a:p>
          <a:p>
            <a:pPr algn="l">
              <a:spcBef>
                <a:spcPts val="0"/>
              </a:spcBef>
              <a:buFont typeface="Arial" panose="020B0604020202020204" pitchFamily="34" charset="0"/>
              <a:buChar char="•"/>
            </a:pPr>
            <a:r>
              <a:rPr lang="en-US" sz="2400" dirty="0">
                <a:solidFill>
                  <a:srgbClr val="002938"/>
                </a:solidFill>
                <a:latin typeface="Times New Roman" panose="02020603050405020304" pitchFamily="18" charset="0"/>
                <a:cs typeface="Times New Roman" panose="02020603050405020304" pitchFamily="18" charset="0"/>
              </a:rPr>
              <a:t>Stay put</a:t>
            </a:r>
          </a:p>
          <a:p>
            <a:pPr algn="l">
              <a:spcBef>
                <a:spcPts val="0"/>
              </a:spcBef>
              <a:buFont typeface="Arial" panose="020B0604020202020204" pitchFamily="34" charset="0"/>
              <a:buChar char="•"/>
            </a:pPr>
            <a:r>
              <a:rPr lang="en-US" sz="2400" dirty="0">
                <a:solidFill>
                  <a:srgbClr val="002938"/>
                </a:solidFill>
                <a:latin typeface="Times New Roman" panose="02020603050405020304" pitchFamily="18" charset="0"/>
                <a:cs typeface="Times New Roman" panose="02020603050405020304" pitchFamily="18" charset="0"/>
              </a:rPr>
              <a:t>Dispute Resolution </a:t>
            </a:r>
          </a:p>
          <a:p>
            <a:pPr algn="l">
              <a:buFont typeface="Arial" panose="020B0604020202020204" pitchFamily="34" charset="0"/>
              <a:buChar char="•"/>
            </a:pPr>
            <a:endParaRPr lang="en-US" sz="2400" b="0" i="0" dirty="0">
              <a:solidFill>
                <a:srgbClr val="002938"/>
              </a:solidFill>
              <a:effectLst/>
              <a:latin typeface="Times New Roman" panose="02020603050405020304" pitchFamily="18" charset="0"/>
              <a:cs typeface="Times New Roman" panose="02020603050405020304" pitchFamily="18" charset="0"/>
            </a:endParaRPr>
          </a:p>
        </p:txBody>
      </p:sp>
      <p:sp>
        <p:nvSpPr>
          <p:cNvPr id="5" name="Rectangle 1">
            <a:extLst>
              <a:ext uri="{FF2B5EF4-FFF2-40B4-BE49-F238E27FC236}">
                <a16:creationId xmlns:a16="http://schemas.microsoft.com/office/drawing/2014/main" id="{D15F5B63-8370-4A3B-8E65-04C5E8CA4A85}"/>
              </a:ext>
            </a:extLst>
          </p:cNvPr>
          <p:cNvSpPr>
            <a:spLocks noChangeArrowheads="1"/>
          </p:cNvSpPr>
          <p:nvPr/>
        </p:nvSpPr>
        <p:spPr bwMode="auto">
          <a:xfrm>
            <a:off x="3534792" y="6053481"/>
            <a:ext cx="457200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9pPr>
          </a:lstStyle>
          <a:p>
            <a:pPr algn="ctr">
              <a:spcBef>
                <a:spcPct val="0"/>
              </a:spcBef>
              <a:buClrTx/>
              <a:buSzTx/>
              <a:buFontTx/>
              <a:buNone/>
            </a:pPr>
            <a:r>
              <a:rPr lang="en-US" altLang="en-US" sz="1200" b="1" dirty="0">
                <a:solidFill>
                  <a:schemeClr val="bg1"/>
                </a:solidFill>
                <a:latin typeface="Times New Roman" panose="02020603050405020304" pitchFamily="18" charset="0"/>
                <a:cs typeface="Times New Roman" panose="02020603050405020304" pitchFamily="18" charset="0"/>
              </a:rPr>
              <a:t>Law Offices of Mark B. Martin, P.A.                                 www.markmartinlaw.com                                              arosenblatt@markmartinlaw.com                                                                        (410) 779-7770</a:t>
            </a:r>
          </a:p>
        </p:txBody>
      </p:sp>
    </p:spTree>
  </p:cSld>
  <p:clrMapOvr>
    <a:masterClrMapping/>
  </p:clrMapOvr>
  <mc:AlternateContent xmlns:mc="http://schemas.openxmlformats.org/markup-compatibility/2006" xmlns:p14="http://schemas.microsoft.com/office/powerpoint/2010/main">
    <mc:Choice Requires="p14">
      <p:transition spd="slow" p14:dur="2000" advTm="9298"/>
    </mc:Choice>
    <mc:Fallback xmlns="">
      <p:transition spd="slow" advTm="9298"/>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2220299-E18A-45DA-A64C-12593659247C}"/>
              </a:ext>
            </a:extLst>
          </p:cNvPr>
          <p:cNvSpPr>
            <a:spLocks noGrp="1"/>
          </p:cNvSpPr>
          <p:nvPr>
            <p:ph idx="1"/>
          </p:nvPr>
        </p:nvSpPr>
        <p:spPr>
          <a:xfrm>
            <a:off x="347709" y="351408"/>
            <a:ext cx="8229600" cy="4572000"/>
          </a:xfrm>
        </p:spPr>
        <p:txBody>
          <a:bodyPr>
            <a:normAutofit fontScale="92500" lnSpcReduction="20000"/>
          </a:bodyPr>
          <a:lstStyle/>
          <a:p>
            <a:pPr marL="0" indent="0" eaLnBrk="1" hangingPunct="1">
              <a:buNone/>
              <a:defRPr/>
            </a:pPr>
            <a:r>
              <a:rPr lang="en-US" altLang="en-US" sz="4800" dirty="0">
                <a:latin typeface="Bookman Old Style" panose="02050604050505020204" pitchFamily="18" charset="0"/>
                <a:ea typeface="ＭＳ Ｐゴシック" panose="020B0600070205080204" pitchFamily="34" charset="-128"/>
                <a:cs typeface="Times New Roman" panose="02020603050405020304" pitchFamily="18" charset="0"/>
              </a:rPr>
              <a:t>NOTICE OF UNILATERAL PLACEMENT </a:t>
            </a:r>
          </a:p>
          <a:p>
            <a:pPr marL="0" indent="0" eaLnBrk="1" hangingPunct="1">
              <a:buNone/>
              <a:defRPr/>
            </a:pPr>
            <a:endParaRPr lang="en-US" altLang="en-US" dirty="0">
              <a:latin typeface="Bookman Old Style" panose="02050604050505020204" pitchFamily="18" charset="0"/>
              <a:ea typeface="ＭＳ Ｐゴシック" panose="020B0600070205080204" pitchFamily="34" charset="-128"/>
              <a:cs typeface="Times New Roman" panose="02020603050405020304" pitchFamily="18" charset="0"/>
            </a:endParaRPr>
          </a:p>
          <a:p>
            <a:pPr eaLnBrk="1" hangingPunct="1">
              <a:defRPr/>
            </a:pPr>
            <a:r>
              <a:rPr lang="en-US" altLang="en-US" sz="2600" dirty="0">
                <a:latin typeface="Times New Roman" panose="02020603050405020304" pitchFamily="18" charset="0"/>
                <a:ea typeface="ＭＳ Ｐゴシック" panose="020B0600070205080204" pitchFamily="34" charset="-128"/>
                <a:cs typeface="Times New Roman" panose="02020603050405020304" pitchFamily="18" charset="0"/>
              </a:rPr>
              <a:t>Non Public</a:t>
            </a:r>
          </a:p>
          <a:p>
            <a:pPr lvl="1" eaLnBrk="1" hangingPunct="1">
              <a:defRPr/>
            </a:pPr>
            <a:r>
              <a:rPr lang="en-US" altLang="en-US" sz="2600" dirty="0">
                <a:latin typeface="Times New Roman" panose="02020603050405020304" pitchFamily="18" charset="0"/>
                <a:ea typeface="ＭＳ Ｐゴシック" panose="020B0600070205080204" pitchFamily="34" charset="-128"/>
                <a:cs typeface="Times New Roman" panose="02020603050405020304" pitchFamily="18" charset="0"/>
              </a:rPr>
              <a:t>No other public options</a:t>
            </a:r>
          </a:p>
          <a:p>
            <a:pPr lvl="1" eaLnBrk="1" hangingPunct="1">
              <a:defRPr/>
            </a:pPr>
            <a:r>
              <a:rPr lang="en-US" altLang="en-US" sz="2600" dirty="0">
                <a:latin typeface="Times New Roman" panose="02020603050405020304" pitchFamily="18" charset="0"/>
                <a:ea typeface="ＭＳ Ｐゴシック" panose="020B0600070205080204" pitchFamily="34" charset="-128"/>
                <a:cs typeface="Times New Roman" panose="02020603050405020304" pitchFamily="18" charset="0"/>
              </a:rPr>
              <a:t>Notice – 10 days or last IEP team meeting</a:t>
            </a:r>
          </a:p>
          <a:p>
            <a:pPr eaLnBrk="1" hangingPunct="1">
              <a:defRPr/>
            </a:pPr>
            <a:r>
              <a:rPr lang="en-US" altLang="en-US" sz="2600" dirty="0">
                <a:latin typeface="Times New Roman" panose="02020603050405020304" pitchFamily="18" charset="0"/>
                <a:ea typeface="ＭＳ Ｐゴシック" panose="020B0600070205080204" pitchFamily="34" charset="-128"/>
                <a:cs typeface="Times New Roman" panose="02020603050405020304" pitchFamily="18" charset="0"/>
              </a:rPr>
              <a:t>Reimbursement</a:t>
            </a:r>
          </a:p>
          <a:p>
            <a:pPr lvl="1" eaLnBrk="1" hangingPunct="1">
              <a:defRPr/>
            </a:pPr>
            <a:r>
              <a:rPr lang="en-US" altLang="en-US" sz="2600" dirty="0">
                <a:latin typeface="Times New Roman" panose="02020603050405020304" pitchFamily="18" charset="0"/>
                <a:ea typeface="ＭＳ Ｐゴシック" panose="020B0600070205080204" pitchFamily="34" charset="-128"/>
                <a:cs typeface="Times New Roman" panose="02020603050405020304" pitchFamily="18" charset="0"/>
              </a:rPr>
              <a:t>Failed to Offer FAPE</a:t>
            </a:r>
          </a:p>
          <a:p>
            <a:pPr lvl="1" eaLnBrk="1" hangingPunct="1">
              <a:defRPr/>
            </a:pPr>
            <a:r>
              <a:rPr lang="en-US" altLang="en-US" sz="2600" dirty="0">
                <a:latin typeface="Times New Roman" panose="02020603050405020304" pitchFamily="18" charset="0"/>
                <a:ea typeface="ＭＳ Ｐゴシック" panose="020B0600070205080204" pitchFamily="34" charset="-128"/>
                <a:cs typeface="Times New Roman" panose="02020603050405020304" pitchFamily="18" charset="0"/>
              </a:rPr>
              <a:t>Placement is appropriate</a:t>
            </a:r>
          </a:p>
          <a:p>
            <a:pPr>
              <a:defRPr/>
            </a:pPr>
            <a:endParaRPr lang="en-US" altLang="en-US" dirty="0">
              <a:ea typeface="ＭＳ Ｐゴシック" panose="020B0600070205080204" pitchFamily="34" charset="-128"/>
            </a:endParaRPr>
          </a:p>
        </p:txBody>
      </p:sp>
      <p:sp>
        <p:nvSpPr>
          <p:cNvPr id="4" name="Rectangle 1">
            <a:extLst>
              <a:ext uri="{FF2B5EF4-FFF2-40B4-BE49-F238E27FC236}">
                <a16:creationId xmlns:a16="http://schemas.microsoft.com/office/drawing/2014/main" id="{027350D9-CA8B-4AAE-8AB2-F642811770B9}"/>
              </a:ext>
            </a:extLst>
          </p:cNvPr>
          <p:cNvSpPr>
            <a:spLocks noChangeArrowheads="1"/>
          </p:cNvSpPr>
          <p:nvPr/>
        </p:nvSpPr>
        <p:spPr bwMode="auto">
          <a:xfrm>
            <a:off x="3534792" y="6053481"/>
            <a:ext cx="457200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9pPr>
          </a:lstStyle>
          <a:p>
            <a:pPr algn="ctr">
              <a:spcBef>
                <a:spcPct val="0"/>
              </a:spcBef>
              <a:buClrTx/>
              <a:buSzTx/>
              <a:buFontTx/>
              <a:buNone/>
            </a:pPr>
            <a:r>
              <a:rPr lang="en-US" altLang="en-US" sz="1200" b="1" dirty="0">
                <a:solidFill>
                  <a:schemeClr val="bg1"/>
                </a:solidFill>
                <a:latin typeface="Times New Roman" panose="02020603050405020304" pitchFamily="18" charset="0"/>
                <a:cs typeface="Times New Roman" panose="02020603050405020304" pitchFamily="18" charset="0"/>
              </a:rPr>
              <a:t>Law Offices of Mark B. Martin, P.A.                                 www.markmartinlaw.com                                              arosenblatt@markmartinlaw.com                                                                        (410) 779-7770</a:t>
            </a:r>
          </a:p>
        </p:txBody>
      </p:sp>
    </p:spTree>
  </p:cSld>
  <p:clrMapOvr>
    <a:masterClrMapping/>
  </p:clrMapOvr>
  <mc:AlternateContent xmlns:mc="http://schemas.openxmlformats.org/markup-compatibility/2006" xmlns:p14="http://schemas.microsoft.com/office/powerpoint/2010/main">
    <mc:Choice Requires="p14">
      <p:transition spd="slow" p14:dur="2000" advTm="9298"/>
    </mc:Choice>
    <mc:Fallback xmlns="">
      <p:transition spd="slow" advTm="9298"/>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3">
            <a:extLst>
              <a:ext uri="{FF2B5EF4-FFF2-40B4-BE49-F238E27FC236}">
                <a16:creationId xmlns:a16="http://schemas.microsoft.com/office/drawing/2014/main" id="{10289262-0F82-4893-BEE0-764060E4FE8C}"/>
              </a:ext>
            </a:extLst>
          </p:cNvPr>
          <p:cNvSpPr>
            <a:spLocks noGrp="1" noChangeArrowheads="1"/>
          </p:cNvSpPr>
          <p:nvPr>
            <p:ph type="title"/>
          </p:nvPr>
        </p:nvSpPr>
        <p:spPr>
          <a:xfrm>
            <a:off x="446843" y="381000"/>
            <a:ext cx="8080375" cy="914400"/>
          </a:xfrm>
        </p:spPr>
        <p:txBody>
          <a:bodyPr>
            <a:normAutofit fontScale="90000"/>
          </a:bodyPr>
          <a:lstStyle/>
          <a:p>
            <a:pPr>
              <a:defRPr/>
            </a:pPr>
            <a:r>
              <a:rPr lang="en-US" altLang="en-US" sz="4000" dirty="0">
                <a:latin typeface="Bookman Old Style" panose="02050604050505020204" pitchFamily="18" charset="0"/>
              </a:rPr>
              <a:t>When Is an Advocate Necessary? </a:t>
            </a:r>
          </a:p>
        </p:txBody>
      </p:sp>
      <p:sp>
        <p:nvSpPr>
          <p:cNvPr id="43010" name="Rectangle 2">
            <a:extLst>
              <a:ext uri="{FF2B5EF4-FFF2-40B4-BE49-F238E27FC236}">
                <a16:creationId xmlns:a16="http://schemas.microsoft.com/office/drawing/2014/main" id="{7B072B0C-1C92-4C34-895B-0DF36E63C4D7}"/>
              </a:ext>
            </a:extLst>
          </p:cNvPr>
          <p:cNvSpPr>
            <a:spLocks noGrp="1" noChangeArrowheads="1"/>
          </p:cNvSpPr>
          <p:nvPr>
            <p:ph type="body" idx="1"/>
          </p:nvPr>
        </p:nvSpPr>
        <p:spPr>
          <a:xfrm>
            <a:off x="446843" y="1295400"/>
            <a:ext cx="7772400" cy="4953000"/>
          </a:xfrm>
        </p:spPr>
        <p:txBody>
          <a:bodyPr>
            <a:normAutofit/>
          </a:bodyPr>
          <a:lstStyle/>
          <a:p>
            <a:pPr>
              <a:lnSpc>
                <a:spcPct val="70000"/>
              </a:lnSpc>
              <a:defRPr/>
            </a:pPr>
            <a:endParaRPr lang="en-US" altLang="en-US" sz="2400" dirty="0">
              <a:latin typeface="Times New Roman" panose="02020603050405020304" pitchFamily="18" charset="0"/>
              <a:cs typeface="Times New Roman" panose="02020603050405020304" pitchFamily="18" charset="0"/>
            </a:endParaRPr>
          </a:p>
          <a:p>
            <a:pPr>
              <a:lnSpc>
                <a:spcPct val="70000"/>
              </a:lnSpc>
              <a:defRPr/>
            </a:pPr>
            <a:endParaRPr lang="en-US" altLang="en-US" sz="2400" dirty="0">
              <a:latin typeface="Times New Roman" panose="02020603050405020304" pitchFamily="18" charset="0"/>
              <a:cs typeface="Times New Roman" panose="02020603050405020304" pitchFamily="18" charset="0"/>
            </a:endParaRPr>
          </a:p>
          <a:p>
            <a:pPr>
              <a:lnSpc>
                <a:spcPct val="70000"/>
              </a:lnSpc>
              <a:defRPr/>
            </a:pPr>
            <a:r>
              <a:rPr lang="en-US" altLang="en-US" sz="2400" dirty="0">
                <a:latin typeface="Times New Roman" panose="02020603050405020304" pitchFamily="18" charset="0"/>
                <a:cs typeface="Times New Roman" panose="02020603050405020304" pitchFamily="18" charset="0"/>
              </a:rPr>
              <a:t>Parents seek advice at many different stages.  All are seeking to gain knowledge about how to:</a:t>
            </a:r>
          </a:p>
          <a:p>
            <a:pPr>
              <a:lnSpc>
                <a:spcPct val="70000"/>
              </a:lnSpc>
              <a:defRPr/>
            </a:pPr>
            <a:endParaRPr lang="en-US" altLang="en-US" sz="2400" dirty="0">
              <a:latin typeface="Times New Roman" panose="02020603050405020304" pitchFamily="18" charset="0"/>
              <a:cs typeface="Times New Roman" panose="02020603050405020304" pitchFamily="18" charset="0"/>
            </a:endParaRPr>
          </a:p>
          <a:p>
            <a:pPr>
              <a:lnSpc>
                <a:spcPct val="70000"/>
              </a:lnSpc>
              <a:buFont typeface="Wingdings" panose="05000000000000000000" pitchFamily="2" charset="2"/>
              <a:buNone/>
              <a:defRPr/>
            </a:pPr>
            <a:r>
              <a:rPr lang="en-US" altLang="en-US" sz="2400" dirty="0">
                <a:latin typeface="Times New Roman" panose="02020603050405020304" pitchFamily="18" charset="0"/>
                <a:cs typeface="Times New Roman" panose="02020603050405020304" pitchFamily="18" charset="0"/>
              </a:rPr>
              <a:t>		(a) understand the educational components of your child’s disability and/or;</a:t>
            </a:r>
          </a:p>
          <a:p>
            <a:pPr>
              <a:lnSpc>
                <a:spcPct val="70000"/>
              </a:lnSpc>
              <a:buFont typeface="Wingdings" panose="05000000000000000000" pitchFamily="2" charset="2"/>
              <a:buNone/>
              <a:defRPr/>
            </a:pPr>
            <a:endParaRPr lang="en-US" altLang="en-US" sz="2400" dirty="0">
              <a:latin typeface="Times New Roman" panose="02020603050405020304" pitchFamily="18" charset="0"/>
              <a:cs typeface="Times New Roman" panose="02020603050405020304" pitchFamily="18" charset="0"/>
            </a:endParaRPr>
          </a:p>
          <a:p>
            <a:pPr>
              <a:lnSpc>
                <a:spcPct val="70000"/>
              </a:lnSpc>
              <a:buFont typeface="Wingdings" panose="05000000000000000000" pitchFamily="2" charset="2"/>
              <a:buNone/>
              <a:defRPr/>
            </a:pPr>
            <a:r>
              <a:rPr lang="en-US" altLang="en-US" sz="2400" dirty="0">
                <a:latin typeface="Times New Roman" panose="02020603050405020304" pitchFamily="18" charset="0"/>
                <a:cs typeface="Times New Roman" panose="02020603050405020304" pitchFamily="18" charset="0"/>
              </a:rPr>
              <a:t>		(b) understand your legal rights; and  </a:t>
            </a:r>
          </a:p>
          <a:p>
            <a:pPr>
              <a:lnSpc>
                <a:spcPct val="70000"/>
              </a:lnSpc>
              <a:buFont typeface="Wingdings" panose="05000000000000000000" pitchFamily="2" charset="2"/>
              <a:buNone/>
              <a:defRPr/>
            </a:pPr>
            <a:endParaRPr lang="en-US" altLang="en-US" sz="2400" dirty="0">
              <a:latin typeface="Times New Roman" panose="02020603050405020304" pitchFamily="18" charset="0"/>
              <a:cs typeface="Times New Roman" panose="02020603050405020304" pitchFamily="18" charset="0"/>
            </a:endParaRPr>
          </a:p>
          <a:p>
            <a:pPr>
              <a:lnSpc>
                <a:spcPct val="70000"/>
              </a:lnSpc>
              <a:buFont typeface="Wingdings" panose="05000000000000000000" pitchFamily="2" charset="2"/>
              <a:buNone/>
              <a:defRPr/>
            </a:pPr>
            <a:r>
              <a:rPr lang="en-US" altLang="en-US" sz="2400" dirty="0">
                <a:latin typeface="Times New Roman" panose="02020603050405020304" pitchFamily="18" charset="0"/>
                <a:cs typeface="Times New Roman" panose="02020603050405020304" pitchFamily="18" charset="0"/>
              </a:rPr>
              <a:t>		(c) level the playing field</a:t>
            </a:r>
          </a:p>
          <a:p>
            <a:pPr lvl="1">
              <a:lnSpc>
                <a:spcPct val="80000"/>
              </a:lnSpc>
              <a:buClrTx/>
              <a:defRPr/>
            </a:pPr>
            <a:endParaRPr lang="en-US" altLang="en-US" sz="2400" dirty="0">
              <a:latin typeface="Times New Roman" panose="02020603050405020304" pitchFamily="18" charset="0"/>
              <a:cs typeface="Times New Roman" panose="02020603050405020304" pitchFamily="18" charset="0"/>
            </a:endParaRPr>
          </a:p>
        </p:txBody>
      </p:sp>
      <p:sp>
        <p:nvSpPr>
          <p:cNvPr id="6" name="Rectangle 1">
            <a:extLst>
              <a:ext uri="{FF2B5EF4-FFF2-40B4-BE49-F238E27FC236}">
                <a16:creationId xmlns:a16="http://schemas.microsoft.com/office/drawing/2014/main" id="{09D026B4-A840-4E34-9906-C42CE37A8078}"/>
              </a:ext>
            </a:extLst>
          </p:cNvPr>
          <p:cNvSpPr>
            <a:spLocks noChangeArrowheads="1"/>
          </p:cNvSpPr>
          <p:nvPr/>
        </p:nvSpPr>
        <p:spPr bwMode="auto">
          <a:xfrm>
            <a:off x="3534792" y="6053481"/>
            <a:ext cx="457200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9pPr>
          </a:lstStyle>
          <a:p>
            <a:pPr algn="ctr">
              <a:spcBef>
                <a:spcPct val="0"/>
              </a:spcBef>
              <a:buClrTx/>
              <a:buSzTx/>
              <a:buFontTx/>
              <a:buNone/>
            </a:pPr>
            <a:r>
              <a:rPr lang="en-US" altLang="en-US" sz="1200" b="1" dirty="0">
                <a:solidFill>
                  <a:schemeClr val="bg1"/>
                </a:solidFill>
                <a:latin typeface="Times New Roman" panose="02020603050405020304" pitchFamily="18" charset="0"/>
                <a:cs typeface="Times New Roman" panose="02020603050405020304" pitchFamily="18" charset="0"/>
              </a:rPr>
              <a:t>Law Offices of Mark B. Martin, P.A.                                 www.markmartinlaw.com                                              arosenblatt@markmartinlaw.com                                                                        (410) 779-7770</a:t>
            </a:r>
          </a:p>
        </p:txBody>
      </p:sp>
    </p:spTree>
  </p:cSld>
  <p:clrMapOvr>
    <a:masterClrMapping/>
  </p:clrMapOvr>
  <mc:AlternateContent xmlns:mc="http://schemas.openxmlformats.org/markup-compatibility/2006" xmlns:p14="http://schemas.microsoft.com/office/powerpoint/2010/main">
    <mc:Choice Requires="p14">
      <p:transition spd="slow" p14:dur="2000" advTm="9298"/>
    </mc:Choice>
    <mc:Fallback xmlns="">
      <p:transition spd="slow" advTm="9298"/>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4">
            <a:extLst>
              <a:ext uri="{FF2B5EF4-FFF2-40B4-BE49-F238E27FC236}">
                <a16:creationId xmlns:a16="http://schemas.microsoft.com/office/drawing/2014/main" id="{08646D1E-0E36-4145-8B73-740A0252752E}"/>
              </a:ext>
            </a:extLst>
          </p:cNvPr>
          <p:cNvSpPr>
            <a:spLocks noGrp="1" noChangeArrowheads="1"/>
          </p:cNvSpPr>
          <p:nvPr>
            <p:ph type="title"/>
          </p:nvPr>
        </p:nvSpPr>
        <p:spPr>
          <a:xfrm>
            <a:off x="412892" y="493313"/>
            <a:ext cx="9603275" cy="1049235"/>
          </a:xfrm>
        </p:spPr>
        <p:txBody>
          <a:bodyPr>
            <a:normAutofit/>
          </a:bodyPr>
          <a:lstStyle/>
          <a:p>
            <a:pPr>
              <a:defRPr/>
            </a:pPr>
            <a:r>
              <a:rPr lang="en-US" altLang="en-US" sz="3600" dirty="0">
                <a:latin typeface="Bookman Old Style" panose="02050604050505020204" pitchFamily="18" charset="0"/>
              </a:rPr>
              <a:t>Pre-Litigation Advocacy</a:t>
            </a:r>
          </a:p>
        </p:txBody>
      </p:sp>
      <p:sp>
        <p:nvSpPr>
          <p:cNvPr id="9221" name="Rectangle 5">
            <a:extLst>
              <a:ext uri="{FF2B5EF4-FFF2-40B4-BE49-F238E27FC236}">
                <a16:creationId xmlns:a16="http://schemas.microsoft.com/office/drawing/2014/main" id="{7FC4D353-FB67-464C-A0A8-2479D493CC05}"/>
              </a:ext>
            </a:extLst>
          </p:cNvPr>
          <p:cNvSpPr>
            <a:spLocks noGrp="1" noChangeArrowheads="1"/>
          </p:cNvSpPr>
          <p:nvPr>
            <p:ph type="body" idx="1"/>
          </p:nvPr>
        </p:nvSpPr>
        <p:spPr>
          <a:xfrm>
            <a:off x="412892" y="2115105"/>
            <a:ext cx="8153400" cy="5867400"/>
          </a:xfrm>
        </p:spPr>
        <p:txBody>
          <a:bodyPr>
            <a:normAutofit/>
          </a:bodyPr>
          <a:lstStyle/>
          <a:p>
            <a:pPr>
              <a:defRPr/>
            </a:pPr>
            <a:r>
              <a:rPr lang="en-US" altLang="en-US" sz="2400" dirty="0">
                <a:latin typeface="Times New Roman" panose="02020603050405020304" pitchFamily="18" charset="0"/>
                <a:cs typeface="Times New Roman" panose="02020603050405020304" pitchFamily="18" charset="0"/>
              </a:rPr>
              <a:t>In the background providing advice and guidance</a:t>
            </a:r>
          </a:p>
          <a:p>
            <a:pPr>
              <a:defRPr/>
            </a:pPr>
            <a:r>
              <a:rPr lang="en-US" altLang="en-US" sz="2400" dirty="0">
                <a:latin typeface="Times New Roman" panose="02020603050405020304" pitchFamily="18" charset="0"/>
                <a:cs typeface="Times New Roman" panose="02020603050405020304" pitchFamily="18" charset="0"/>
              </a:rPr>
              <a:t>Reviewing educational records and evaluations</a:t>
            </a:r>
          </a:p>
          <a:p>
            <a:pPr>
              <a:defRPr/>
            </a:pPr>
            <a:r>
              <a:rPr lang="en-US" altLang="en-US" sz="2400" dirty="0">
                <a:latin typeface="Times New Roman" panose="02020603050405020304" pitchFamily="18" charset="0"/>
                <a:cs typeface="Times New Roman" panose="02020603050405020304" pitchFamily="18" charset="0"/>
              </a:rPr>
              <a:t>Attending Individual Education Program Team Meetings</a:t>
            </a:r>
          </a:p>
          <a:p>
            <a:pPr marL="0" indent="0">
              <a:buNone/>
              <a:defRPr/>
            </a:pPr>
            <a:endParaRPr lang="en-US" altLang="en-US" sz="2400" dirty="0"/>
          </a:p>
        </p:txBody>
      </p:sp>
      <p:sp>
        <p:nvSpPr>
          <p:cNvPr id="5" name="Rectangle 1">
            <a:extLst>
              <a:ext uri="{FF2B5EF4-FFF2-40B4-BE49-F238E27FC236}">
                <a16:creationId xmlns:a16="http://schemas.microsoft.com/office/drawing/2014/main" id="{AB8404FD-1D91-4650-9105-8A12ABA8C2CB}"/>
              </a:ext>
            </a:extLst>
          </p:cNvPr>
          <p:cNvSpPr>
            <a:spLocks noChangeArrowheads="1"/>
          </p:cNvSpPr>
          <p:nvPr/>
        </p:nvSpPr>
        <p:spPr bwMode="auto">
          <a:xfrm>
            <a:off x="3534792" y="6053481"/>
            <a:ext cx="457200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9pPr>
          </a:lstStyle>
          <a:p>
            <a:pPr algn="ctr">
              <a:spcBef>
                <a:spcPct val="0"/>
              </a:spcBef>
              <a:buClrTx/>
              <a:buSzTx/>
              <a:buFontTx/>
              <a:buNone/>
            </a:pPr>
            <a:r>
              <a:rPr lang="en-US" altLang="en-US" sz="1200" b="1" dirty="0">
                <a:solidFill>
                  <a:schemeClr val="bg1"/>
                </a:solidFill>
                <a:latin typeface="Times New Roman" panose="02020603050405020304" pitchFamily="18" charset="0"/>
                <a:cs typeface="Times New Roman" panose="02020603050405020304" pitchFamily="18" charset="0"/>
              </a:rPr>
              <a:t>Law Offices of Mark B. Martin, P.A.                                 www.markmartinlaw.com                                              arosenblatt@markmartinlaw.com                                                                        (410) 779-7770</a:t>
            </a:r>
          </a:p>
        </p:txBody>
      </p:sp>
    </p:spTree>
  </p:cSld>
  <p:clrMapOvr>
    <a:masterClrMapping/>
  </p:clrMapOvr>
  <mc:AlternateContent xmlns:mc="http://schemas.openxmlformats.org/markup-compatibility/2006" xmlns:p14="http://schemas.microsoft.com/office/powerpoint/2010/main">
    <mc:Choice Requires="p14">
      <p:transition spd="slow" p14:dur="2000" advTm="9298"/>
    </mc:Choice>
    <mc:Fallback xmlns="">
      <p:transition spd="slow" advTm="9298"/>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ctangle 13">
            <a:extLst>
              <a:ext uri="{FF2B5EF4-FFF2-40B4-BE49-F238E27FC236}">
                <a16:creationId xmlns:a16="http://schemas.microsoft.com/office/drawing/2014/main" id="{0CEBB6CF-601C-40B1-AF69-BFBF6A821121}"/>
              </a:ext>
            </a:extLst>
          </p:cNvPr>
          <p:cNvSpPr>
            <a:spLocks noGrp="1" noChangeArrowheads="1"/>
          </p:cNvSpPr>
          <p:nvPr>
            <p:ph type="title"/>
          </p:nvPr>
        </p:nvSpPr>
        <p:spPr>
          <a:xfrm>
            <a:off x="324114" y="573700"/>
            <a:ext cx="9603275" cy="1049235"/>
          </a:xfrm>
        </p:spPr>
        <p:txBody>
          <a:bodyPr>
            <a:normAutofit/>
          </a:bodyPr>
          <a:lstStyle/>
          <a:p>
            <a:pPr eaLnBrk="1" hangingPunct="1">
              <a:defRPr/>
            </a:pPr>
            <a:r>
              <a:rPr lang="en-US" altLang="en-US" sz="3600" dirty="0">
                <a:latin typeface="Bookman Old Style" panose="02050604050505020204" pitchFamily="18" charset="0"/>
              </a:rPr>
              <a:t>Overview</a:t>
            </a:r>
            <a:r>
              <a:rPr lang="en-US" altLang="en-US" dirty="0"/>
              <a:t> </a:t>
            </a:r>
          </a:p>
        </p:txBody>
      </p:sp>
      <p:sp>
        <p:nvSpPr>
          <p:cNvPr id="9222" name="Rectangle 14">
            <a:extLst>
              <a:ext uri="{FF2B5EF4-FFF2-40B4-BE49-F238E27FC236}">
                <a16:creationId xmlns:a16="http://schemas.microsoft.com/office/drawing/2014/main" id="{F1E9E24B-5D57-4662-9135-1C1CAFF02936}"/>
              </a:ext>
            </a:extLst>
          </p:cNvPr>
          <p:cNvSpPr>
            <a:spLocks noGrp="1" noChangeArrowheads="1"/>
          </p:cNvSpPr>
          <p:nvPr>
            <p:ph type="body" idx="1"/>
          </p:nvPr>
        </p:nvSpPr>
        <p:spPr>
          <a:xfrm>
            <a:off x="417251" y="2015732"/>
            <a:ext cx="10637604" cy="3450613"/>
          </a:xfrm>
        </p:spPr>
        <p:txBody>
          <a:bodyPr>
            <a:normAutofit/>
          </a:bodyPr>
          <a:lstStyle/>
          <a:p>
            <a:pPr eaLnBrk="1" hangingPunct="1">
              <a:defRPr/>
            </a:pPr>
            <a:r>
              <a:rPr lang="en-US" altLang="en-US" sz="2400" dirty="0">
                <a:latin typeface="Times New Roman" panose="02020603050405020304" pitchFamily="18" charset="0"/>
                <a:cs typeface="Times New Roman" panose="02020603050405020304" pitchFamily="18" charset="0"/>
              </a:rPr>
              <a:t>IDEA was designed to eliminate the segregation of Children with Disabilities and provide them with a free appropriate public education in the Least Restrictive Environment.  </a:t>
            </a:r>
          </a:p>
          <a:p>
            <a:pPr eaLnBrk="1" hangingPunct="1">
              <a:defRPr/>
            </a:pPr>
            <a:r>
              <a:rPr lang="en-US" altLang="en-US" sz="2400" dirty="0">
                <a:latin typeface="Times New Roman" panose="02020603050405020304" pitchFamily="18" charset="0"/>
                <a:cs typeface="Times New Roman" panose="02020603050405020304" pitchFamily="18" charset="0"/>
              </a:rPr>
              <a:t>Needs = Goals and Objectives = Services = Placement</a:t>
            </a:r>
          </a:p>
        </p:txBody>
      </p:sp>
      <p:sp>
        <p:nvSpPr>
          <p:cNvPr id="14340" name="Rectangle 1">
            <a:extLst>
              <a:ext uri="{FF2B5EF4-FFF2-40B4-BE49-F238E27FC236}">
                <a16:creationId xmlns:a16="http://schemas.microsoft.com/office/drawing/2014/main" id="{904D9684-8966-4F75-966D-F0C6F614EE96}"/>
              </a:ext>
            </a:extLst>
          </p:cNvPr>
          <p:cNvSpPr>
            <a:spLocks noChangeArrowheads="1"/>
          </p:cNvSpPr>
          <p:nvPr/>
        </p:nvSpPr>
        <p:spPr bwMode="auto">
          <a:xfrm>
            <a:off x="3534792" y="6053481"/>
            <a:ext cx="457200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9pPr>
          </a:lstStyle>
          <a:p>
            <a:pPr algn="ctr">
              <a:spcBef>
                <a:spcPct val="0"/>
              </a:spcBef>
              <a:buClrTx/>
              <a:buSzTx/>
              <a:buFontTx/>
              <a:buNone/>
            </a:pPr>
            <a:r>
              <a:rPr lang="en-US" altLang="en-US" sz="1200" b="1" dirty="0">
                <a:solidFill>
                  <a:schemeClr val="bg1"/>
                </a:solidFill>
                <a:latin typeface="Times New Roman" panose="02020603050405020304" pitchFamily="18" charset="0"/>
                <a:cs typeface="Times New Roman" panose="02020603050405020304" pitchFamily="18" charset="0"/>
              </a:rPr>
              <a:t>Law Offices of Mark B. Martin, P.A.                                 www.markmartinlaw.com                                              arosenblatt@markmartinlaw.com                                                                        (410) 779-7770</a:t>
            </a:r>
          </a:p>
        </p:txBody>
      </p:sp>
    </p:spTree>
  </p:cSld>
  <p:clrMapOvr>
    <a:masterClrMapping/>
  </p:clrMapOvr>
  <mc:AlternateContent xmlns:mc="http://schemas.openxmlformats.org/markup-compatibility/2006" xmlns:p14="http://schemas.microsoft.com/office/powerpoint/2010/main">
    <mc:Choice Requires="p14">
      <p:transition spd="slow" p14:dur="2000" advTm="9298"/>
    </mc:Choice>
    <mc:Fallback xmlns="">
      <p:transition spd="slow" advTm="9298"/>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Rectangle 4">
            <a:extLst>
              <a:ext uri="{FF2B5EF4-FFF2-40B4-BE49-F238E27FC236}">
                <a16:creationId xmlns:a16="http://schemas.microsoft.com/office/drawing/2014/main" id="{8CDEC9B8-EA92-45B2-BCF5-09D4C886DBDE}"/>
              </a:ext>
            </a:extLst>
          </p:cNvPr>
          <p:cNvSpPr>
            <a:spLocks noGrp="1" noChangeArrowheads="1"/>
          </p:cNvSpPr>
          <p:nvPr>
            <p:ph type="title"/>
          </p:nvPr>
        </p:nvSpPr>
        <p:spPr>
          <a:xfrm>
            <a:off x="448402" y="653599"/>
            <a:ext cx="9603275" cy="1049235"/>
          </a:xfrm>
        </p:spPr>
        <p:txBody>
          <a:bodyPr>
            <a:normAutofit/>
          </a:bodyPr>
          <a:lstStyle/>
          <a:p>
            <a:pPr>
              <a:defRPr/>
            </a:pPr>
            <a:r>
              <a:rPr lang="en-US" altLang="en-US" sz="3600" dirty="0">
                <a:latin typeface="Bookman Old Style" panose="02050604050505020204" pitchFamily="18" charset="0"/>
              </a:rPr>
              <a:t>Who is an Advocate?</a:t>
            </a:r>
          </a:p>
        </p:txBody>
      </p:sp>
      <p:sp>
        <p:nvSpPr>
          <p:cNvPr id="5125" name="Rectangle 5">
            <a:extLst>
              <a:ext uri="{FF2B5EF4-FFF2-40B4-BE49-F238E27FC236}">
                <a16:creationId xmlns:a16="http://schemas.microsoft.com/office/drawing/2014/main" id="{D0E95A30-C255-4491-85BC-D34DEC4E1435}"/>
              </a:ext>
            </a:extLst>
          </p:cNvPr>
          <p:cNvSpPr>
            <a:spLocks noGrp="1" noChangeArrowheads="1"/>
          </p:cNvSpPr>
          <p:nvPr>
            <p:ph type="body" idx="1"/>
          </p:nvPr>
        </p:nvSpPr>
        <p:spPr>
          <a:xfrm>
            <a:off x="363984" y="1600201"/>
            <a:ext cx="9923016" cy="4530725"/>
          </a:xfrm>
        </p:spPr>
        <p:txBody>
          <a:bodyPr>
            <a:normAutofit/>
          </a:bodyPr>
          <a:lstStyle/>
          <a:p>
            <a:pPr>
              <a:defRPr/>
            </a:pPr>
            <a:endParaRPr lang="en-US" altLang="en-US" sz="2400" dirty="0">
              <a:latin typeface="Times New Roman" panose="02020603050405020304" pitchFamily="18" charset="0"/>
              <a:cs typeface="Times New Roman" panose="02020603050405020304" pitchFamily="18" charset="0"/>
            </a:endParaRPr>
          </a:p>
          <a:p>
            <a:pPr>
              <a:defRPr/>
            </a:pPr>
            <a:r>
              <a:rPr lang="en-US" altLang="en-US" sz="2400" dirty="0">
                <a:latin typeface="Times New Roman" panose="02020603050405020304" pitchFamily="18" charset="0"/>
                <a:cs typeface="Times New Roman" panose="02020603050405020304" pitchFamily="18" charset="0"/>
              </a:rPr>
              <a:t>Friend, Parent, Paraprofessional, Attorney, Educator, Other Professional.  An articulate, organized individual.</a:t>
            </a:r>
          </a:p>
          <a:p>
            <a:pPr>
              <a:defRPr/>
            </a:pPr>
            <a:r>
              <a:rPr lang="en-US" altLang="en-US" sz="2400" dirty="0">
                <a:latin typeface="Times New Roman" panose="02020603050405020304" pitchFamily="18" charset="0"/>
                <a:cs typeface="Times New Roman" panose="02020603050405020304" pitchFamily="18" charset="0"/>
              </a:rPr>
              <a:t> Educational consultant v. advocate </a:t>
            </a:r>
          </a:p>
          <a:p>
            <a:pPr>
              <a:buFont typeface="Wingdings" panose="05000000000000000000" pitchFamily="2" charset="2"/>
              <a:buNone/>
              <a:defRPr/>
            </a:pPr>
            <a:endParaRPr lang="en-US" altLang="en-US" sz="2400" dirty="0">
              <a:latin typeface="Times New Roman" panose="02020603050405020304" pitchFamily="18" charset="0"/>
              <a:cs typeface="Times New Roman" panose="02020603050405020304" pitchFamily="18" charset="0"/>
            </a:endParaRPr>
          </a:p>
          <a:p>
            <a:pPr>
              <a:buFont typeface="Wingdings" panose="05000000000000000000" pitchFamily="2" charset="2"/>
              <a:buNone/>
              <a:defRPr/>
            </a:pPr>
            <a:endParaRPr lang="en-US" altLang="en-US" sz="2400" dirty="0"/>
          </a:p>
        </p:txBody>
      </p:sp>
      <p:sp>
        <p:nvSpPr>
          <p:cNvPr id="5" name="Rectangle 1">
            <a:extLst>
              <a:ext uri="{FF2B5EF4-FFF2-40B4-BE49-F238E27FC236}">
                <a16:creationId xmlns:a16="http://schemas.microsoft.com/office/drawing/2014/main" id="{975D7A43-0E14-4FDF-936C-9D6EAA45FFCC}"/>
              </a:ext>
            </a:extLst>
          </p:cNvPr>
          <p:cNvSpPr>
            <a:spLocks noChangeArrowheads="1"/>
          </p:cNvSpPr>
          <p:nvPr/>
        </p:nvSpPr>
        <p:spPr bwMode="auto">
          <a:xfrm>
            <a:off x="3534792" y="6053481"/>
            <a:ext cx="457200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9pPr>
          </a:lstStyle>
          <a:p>
            <a:pPr algn="ctr">
              <a:spcBef>
                <a:spcPct val="0"/>
              </a:spcBef>
              <a:buClrTx/>
              <a:buSzTx/>
              <a:buFontTx/>
              <a:buNone/>
            </a:pPr>
            <a:r>
              <a:rPr lang="en-US" altLang="en-US" sz="1200" b="1" dirty="0">
                <a:solidFill>
                  <a:schemeClr val="bg1"/>
                </a:solidFill>
                <a:latin typeface="Times New Roman" panose="02020603050405020304" pitchFamily="18" charset="0"/>
                <a:cs typeface="Times New Roman" panose="02020603050405020304" pitchFamily="18" charset="0"/>
              </a:rPr>
              <a:t>Law Offices of Mark B. Martin, P.A.                                 www.markmartinlaw.com                                              arosenblatt@markmartinlaw.com                                                                        (410) 779-7770</a:t>
            </a:r>
          </a:p>
        </p:txBody>
      </p:sp>
    </p:spTree>
  </p:cSld>
  <p:clrMapOvr>
    <a:masterClrMapping/>
  </p:clrMapOvr>
  <mc:AlternateContent xmlns:mc="http://schemas.openxmlformats.org/markup-compatibility/2006" xmlns:p14="http://schemas.microsoft.com/office/powerpoint/2010/main">
    <mc:Choice Requires="p14">
      <p:transition spd="slow" p14:dur="2000" advTm="9298"/>
    </mc:Choice>
    <mc:Fallback xmlns="">
      <p:transition spd="slow" advTm="9298"/>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D3B89DC5-280C-4981-AF5C-75825573F789}"/>
              </a:ext>
            </a:extLst>
          </p:cNvPr>
          <p:cNvSpPr>
            <a:spLocks noGrp="1" noChangeArrowheads="1"/>
          </p:cNvSpPr>
          <p:nvPr>
            <p:ph type="title"/>
          </p:nvPr>
        </p:nvSpPr>
        <p:spPr>
          <a:xfrm>
            <a:off x="339508" y="396516"/>
            <a:ext cx="9605635" cy="1059305"/>
          </a:xfrm>
        </p:spPr>
        <p:txBody>
          <a:bodyPr>
            <a:normAutofit/>
          </a:bodyPr>
          <a:lstStyle/>
          <a:p>
            <a:pPr>
              <a:defRPr/>
            </a:pPr>
            <a:r>
              <a:rPr lang="en-US" altLang="en-US" sz="3600" dirty="0">
                <a:latin typeface="Bookman Old Style" panose="02050604050505020204" pitchFamily="18" charset="0"/>
              </a:rPr>
              <a:t>The Advocate’s Role</a:t>
            </a:r>
          </a:p>
        </p:txBody>
      </p:sp>
      <p:sp>
        <p:nvSpPr>
          <p:cNvPr id="34819" name="Rectangle 3">
            <a:extLst>
              <a:ext uri="{FF2B5EF4-FFF2-40B4-BE49-F238E27FC236}">
                <a16:creationId xmlns:a16="http://schemas.microsoft.com/office/drawing/2014/main" id="{465A919A-5E9B-4EE8-988D-4AE290DAB62A}"/>
              </a:ext>
            </a:extLst>
          </p:cNvPr>
          <p:cNvSpPr>
            <a:spLocks noGrp="1" noChangeArrowheads="1"/>
          </p:cNvSpPr>
          <p:nvPr>
            <p:ph type="body" sz="half" idx="1"/>
          </p:nvPr>
        </p:nvSpPr>
        <p:spPr>
          <a:xfrm>
            <a:off x="3215195" y="1593719"/>
            <a:ext cx="4038600" cy="4530725"/>
          </a:xfrm>
        </p:spPr>
        <p:txBody>
          <a:bodyPr>
            <a:normAutofit/>
          </a:bodyPr>
          <a:lstStyle/>
          <a:p>
            <a:pPr>
              <a:buFont typeface="Wingdings" panose="05000000000000000000" pitchFamily="2" charset="2"/>
              <a:buNone/>
              <a:defRPr/>
            </a:pPr>
            <a:endParaRPr lang="en-US" altLang="en-US" sz="2400" dirty="0">
              <a:latin typeface="Arial" panose="020B0604020202020204" pitchFamily="34" charset="0"/>
            </a:endParaRPr>
          </a:p>
          <a:p>
            <a:pPr>
              <a:defRPr/>
            </a:pPr>
            <a:r>
              <a:rPr lang="en-US" altLang="en-US" sz="2400" dirty="0">
                <a:latin typeface="Times New Roman" panose="02020603050405020304" pitchFamily="18" charset="0"/>
                <a:cs typeface="Times New Roman" panose="02020603050405020304" pitchFamily="18" charset="0"/>
              </a:rPr>
              <a:t>Support</a:t>
            </a:r>
          </a:p>
          <a:p>
            <a:pPr>
              <a:defRPr/>
            </a:pPr>
            <a:endParaRPr lang="en-US" altLang="en-US" sz="2400" dirty="0">
              <a:latin typeface="Times New Roman" panose="02020603050405020304" pitchFamily="18" charset="0"/>
              <a:cs typeface="Times New Roman" panose="02020603050405020304" pitchFamily="18" charset="0"/>
            </a:endParaRPr>
          </a:p>
          <a:p>
            <a:pPr>
              <a:defRPr/>
            </a:pPr>
            <a:r>
              <a:rPr lang="en-US" altLang="en-US" sz="2400" dirty="0">
                <a:latin typeface="Times New Roman" panose="02020603050405020304" pitchFamily="18" charset="0"/>
                <a:cs typeface="Times New Roman" panose="02020603050405020304" pitchFamily="18" charset="0"/>
              </a:rPr>
              <a:t>Strategy</a:t>
            </a:r>
          </a:p>
          <a:p>
            <a:pPr>
              <a:buFont typeface="Wingdings" panose="05000000000000000000" pitchFamily="2" charset="2"/>
              <a:buNone/>
              <a:defRPr/>
            </a:pPr>
            <a:endParaRPr lang="en-US" altLang="en-US" sz="2400" dirty="0">
              <a:latin typeface="Times New Roman" panose="02020603050405020304" pitchFamily="18" charset="0"/>
              <a:cs typeface="Times New Roman" panose="02020603050405020304" pitchFamily="18" charset="0"/>
            </a:endParaRPr>
          </a:p>
          <a:p>
            <a:pPr>
              <a:defRPr/>
            </a:pPr>
            <a:r>
              <a:rPr lang="en-US" altLang="en-US" sz="2400" dirty="0">
                <a:latin typeface="Times New Roman" panose="02020603050405020304" pitchFamily="18" charset="0"/>
                <a:cs typeface="Times New Roman" panose="02020603050405020304" pitchFamily="18" charset="0"/>
              </a:rPr>
              <a:t>Presentation</a:t>
            </a:r>
          </a:p>
          <a:p>
            <a:pPr>
              <a:defRPr/>
            </a:pPr>
            <a:endParaRPr lang="en-US" altLang="en-US" sz="2400" dirty="0">
              <a:latin typeface="Arial" panose="020B0604020202020204" pitchFamily="34" charset="0"/>
            </a:endParaRPr>
          </a:p>
        </p:txBody>
      </p:sp>
      <p:sp>
        <p:nvSpPr>
          <p:cNvPr id="34820" name="Rectangle 4">
            <a:extLst>
              <a:ext uri="{FF2B5EF4-FFF2-40B4-BE49-F238E27FC236}">
                <a16:creationId xmlns:a16="http://schemas.microsoft.com/office/drawing/2014/main" id="{74A0387F-835B-4B42-B412-7968D4BFC873}"/>
              </a:ext>
            </a:extLst>
          </p:cNvPr>
          <p:cNvSpPr>
            <a:spLocks noGrp="1" noChangeArrowheads="1"/>
          </p:cNvSpPr>
          <p:nvPr>
            <p:ph type="body" sz="half" idx="2"/>
          </p:nvPr>
        </p:nvSpPr>
        <p:spPr>
          <a:xfrm>
            <a:off x="6223987" y="1593719"/>
            <a:ext cx="4038600" cy="4530725"/>
          </a:xfrm>
        </p:spPr>
        <p:txBody>
          <a:bodyPr>
            <a:normAutofit/>
          </a:bodyPr>
          <a:lstStyle/>
          <a:p>
            <a:pPr>
              <a:buFont typeface="Wingdings" panose="05000000000000000000" pitchFamily="2" charset="2"/>
              <a:buNone/>
              <a:defRPr/>
            </a:pPr>
            <a:endParaRPr lang="en-US" altLang="en-US" sz="2400" dirty="0">
              <a:latin typeface="Arial" panose="020B0604020202020204" pitchFamily="34" charset="0"/>
            </a:endParaRPr>
          </a:p>
          <a:p>
            <a:pPr>
              <a:defRPr/>
            </a:pPr>
            <a:r>
              <a:rPr lang="en-US" altLang="en-US" sz="2400" dirty="0">
                <a:latin typeface="Times New Roman" panose="02020603050405020304" pitchFamily="18" charset="0"/>
                <a:cs typeface="Times New Roman" panose="02020603050405020304" pitchFamily="18" charset="0"/>
              </a:rPr>
              <a:t>Data Gathering</a:t>
            </a:r>
          </a:p>
          <a:p>
            <a:pPr>
              <a:buFont typeface="Wingdings" panose="05000000000000000000" pitchFamily="2" charset="2"/>
              <a:buNone/>
              <a:defRPr/>
            </a:pPr>
            <a:endParaRPr lang="en-US" altLang="en-US" sz="2400" dirty="0">
              <a:latin typeface="Times New Roman" panose="02020603050405020304" pitchFamily="18" charset="0"/>
              <a:cs typeface="Times New Roman" panose="02020603050405020304" pitchFamily="18" charset="0"/>
            </a:endParaRPr>
          </a:p>
          <a:p>
            <a:pPr>
              <a:defRPr/>
            </a:pPr>
            <a:r>
              <a:rPr lang="en-US" altLang="en-US" sz="2400" dirty="0">
                <a:latin typeface="Times New Roman" panose="02020603050405020304" pitchFamily="18" charset="0"/>
                <a:cs typeface="Times New Roman" panose="02020603050405020304" pitchFamily="18" charset="0"/>
              </a:rPr>
              <a:t>Organization </a:t>
            </a:r>
          </a:p>
          <a:p>
            <a:pPr>
              <a:defRPr/>
            </a:pPr>
            <a:endParaRPr lang="en-US" altLang="en-US" sz="2400" dirty="0">
              <a:latin typeface="Times New Roman" panose="02020603050405020304" pitchFamily="18" charset="0"/>
              <a:cs typeface="Times New Roman" panose="02020603050405020304" pitchFamily="18" charset="0"/>
            </a:endParaRPr>
          </a:p>
          <a:p>
            <a:pPr>
              <a:defRPr/>
            </a:pPr>
            <a:r>
              <a:rPr lang="en-US" altLang="en-US" sz="2400" dirty="0">
                <a:latin typeface="Times New Roman" panose="02020603050405020304" pitchFamily="18" charset="0"/>
                <a:cs typeface="Times New Roman" panose="02020603050405020304" pitchFamily="18" charset="0"/>
              </a:rPr>
              <a:t>Objectiveness</a:t>
            </a:r>
          </a:p>
        </p:txBody>
      </p:sp>
      <p:sp>
        <p:nvSpPr>
          <p:cNvPr id="6" name="Rectangle 1">
            <a:extLst>
              <a:ext uri="{FF2B5EF4-FFF2-40B4-BE49-F238E27FC236}">
                <a16:creationId xmlns:a16="http://schemas.microsoft.com/office/drawing/2014/main" id="{C5DBB0ED-3057-4A5C-9969-6F63DD784ED9}"/>
              </a:ext>
            </a:extLst>
          </p:cNvPr>
          <p:cNvSpPr>
            <a:spLocks noChangeArrowheads="1"/>
          </p:cNvSpPr>
          <p:nvPr/>
        </p:nvSpPr>
        <p:spPr bwMode="auto">
          <a:xfrm>
            <a:off x="3534792" y="6053481"/>
            <a:ext cx="457200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9pPr>
          </a:lstStyle>
          <a:p>
            <a:pPr algn="ctr">
              <a:spcBef>
                <a:spcPct val="0"/>
              </a:spcBef>
              <a:buClrTx/>
              <a:buSzTx/>
              <a:buFontTx/>
              <a:buNone/>
            </a:pPr>
            <a:r>
              <a:rPr lang="en-US" altLang="en-US" sz="1200" b="1" dirty="0">
                <a:solidFill>
                  <a:schemeClr val="bg1"/>
                </a:solidFill>
                <a:latin typeface="Times New Roman" panose="02020603050405020304" pitchFamily="18" charset="0"/>
                <a:cs typeface="Times New Roman" panose="02020603050405020304" pitchFamily="18" charset="0"/>
              </a:rPr>
              <a:t>Law Offices of Mark B. Martin, P.A.                                 www.markmartinlaw.com                                              arosenblatt@markmartinlaw.com                                                                        (410) 779-7770</a:t>
            </a:r>
          </a:p>
        </p:txBody>
      </p:sp>
    </p:spTree>
  </p:cSld>
  <p:clrMapOvr>
    <a:masterClrMapping/>
  </p:clrMapOvr>
  <mc:AlternateContent xmlns:mc="http://schemas.openxmlformats.org/markup-compatibility/2006" xmlns:p14="http://schemas.microsoft.com/office/powerpoint/2010/main">
    <mc:Choice Requires="p14">
      <p:transition spd="slow" p14:dur="2000" advTm="9298"/>
    </mc:Choice>
    <mc:Fallback xmlns="">
      <p:transition spd="slow" advTm="9298"/>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4">
            <a:extLst>
              <a:ext uri="{FF2B5EF4-FFF2-40B4-BE49-F238E27FC236}">
                <a16:creationId xmlns:a16="http://schemas.microsoft.com/office/drawing/2014/main" id="{00F47922-9358-4692-B67D-0796A6483985}"/>
              </a:ext>
            </a:extLst>
          </p:cNvPr>
          <p:cNvSpPr>
            <a:spLocks noGrp="1" noChangeArrowheads="1"/>
          </p:cNvSpPr>
          <p:nvPr>
            <p:ph type="title"/>
          </p:nvPr>
        </p:nvSpPr>
        <p:spPr>
          <a:xfrm>
            <a:off x="750243" y="672929"/>
            <a:ext cx="9603275" cy="1049235"/>
          </a:xfrm>
        </p:spPr>
        <p:txBody>
          <a:bodyPr>
            <a:normAutofit/>
          </a:bodyPr>
          <a:lstStyle/>
          <a:p>
            <a:pPr>
              <a:defRPr/>
            </a:pPr>
            <a:r>
              <a:rPr lang="en-US" altLang="en-US" sz="3600" dirty="0">
                <a:latin typeface="Bookman Old Style" panose="02050604050505020204" pitchFamily="18" charset="0"/>
              </a:rPr>
              <a:t>Mediation</a:t>
            </a:r>
          </a:p>
        </p:txBody>
      </p:sp>
      <p:sp>
        <p:nvSpPr>
          <p:cNvPr id="10245" name="Rectangle 5">
            <a:extLst>
              <a:ext uri="{FF2B5EF4-FFF2-40B4-BE49-F238E27FC236}">
                <a16:creationId xmlns:a16="http://schemas.microsoft.com/office/drawing/2014/main" id="{D1FC8782-0B05-4E04-AFA3-6437F2D11805}"/>
              </a:ext>
            </a:extLst>
          </p:cNvPr>
          <p:cNvSpPr>
            <a:spLocks noGrp="1" noChangeArrowheads="1"/>
          </p:cNvSpPr>
          <p:nvPr>
            <p:ph type="body" idx="1"/>
          </p:nvPr>
        </p:nvSpPr>
        <p:spPr>
          <a:xfrm>
            <a:off x="497151" y="2015732"/>
            <a:ext cx="10557704" cy="3450613"/>
          </a:xfrm>
        </p:spPr>
        <p:txBody>
          <a:bodyPr>
            <a:noAutofit/>
          </a:bodyPr>
          <a:lstStyle/>
          <a:p>
            <a:pPr lvl="1">
              <a:buClrTx/>
              <a:defRPr/>
            </a:pPr>
            <a:r>
              <a:rPr lang="en-US" altLang="en-US" sz="2400" dirty="0">
                <a:latin typeface="Times New Roman" panose="02020603050405020304" pitchFamily="18" charset="0"/>
                <a:cs typeface="Times New Roman" panose="02020603050405020304" pitchFamily="18" charset="0"/>
              </a:rPr>
              <a:t>Theoretically, a non-adversarial process to help the parent and school reach a consensus</a:t>
            </a:r>
          </a:p>
          <a:p>
            <a:pPr lvl="1">
              <a:buClrTx/>
              <a:defRPr/>
            </a:pPr>
            <a:endParaRPr lang="en-US" altLang="en-US" sz="2400" dirty="0">
              <a:latin typeface="Times New Roman" panose="02020603050405020304" pitchFamily="18" charset="0"/>
              <a:cs typeface="Times New Roman" panose="02020603050405020304" pitchFamily="18" charset="0"/>
            </a:endParaRPr>
          </a:p>
          <a:p>
            <a:pPr lvl="1">
              <a:buClrTx/>
              <a:defRPr/>
            </a:pPr>
            <a:r>
              <a:rPr lang="en-US" altLang="en-US" sz="2400" dirty="0">
                <a:latin typeface="Times New Roman" panose="02020603050405020304" pitchFamily="18" charset="0"/>
                <a:cs typeface="Times New Roman" panose="02020603050405020304" pitchFamily="18" charset="0"/>
              </a:rPr>
              <a:t>Highly dependent on the skill of the mediator</a:t>
            </a:r>
          </a:p>
          <a:p>
            <a:pPr lvl="1">
              <a:buClrTx/>
              <a:defRPr/>
            </a:pPr>
            <a:endParaRPr lang="en-US" altLang="en-US" sz="2400" dirty="0">
              <a:latin typeface="Times New Roman" panose="02020603050405020304" pitchFamily="18" charset="0"/>
              <a:cs typeface="Times New Roman" panose="02020603050405020304" pitchFamily="18" charset="0"/>
            </a:endParaRPr>
          </a:p>
          <a:p>
            <a:pPr lvl="1">
              <a:buClrTx/>
              <a:defRPr/>
            </a:pPr>
            <a:r>
              <a:rPr lang="en-US" altLang="en-US" sz="2400" dirty="0">
                <a:latin typeface="Times New Roman" panose="02020603050405020304" pitchFamily="18" charset="0"/>
                <a:cs typeface="Times New Roman" panose="02020603050405020304" pitchFamily="18" charset="0"/>
              </a:rPr>
              <a:t>School or parent can refuse to Mediate</a:t>
            </a:r>
          </a:p>
          <a:p>
            <a:pPr>
              <a:buFont typeface="Wingdings" panose="05000000000000000000" pitchFamily="2" charset="2"/>
              <a:buNone/>
              <a:defRPr/>
            </a:pPr>
            <a:endParaRPr lang="en-US" altLang="en-US" sz="2400" dirty="0"/>
          </a:p>
          <a:p>
            <a:pPr>
              <a:buFont typeface="Wingdings" panose="05000000000000000000" pitchFamily="2" charset="2"/>
              <a:buNone/>
              <a:defRPr/>
            </a:pPr>
            <a:endParaRPr lang="en-US" altLang="en-US" sz="2400" dirty="0"/>
          </a:p>
        </p:txBody>
      </p:sp>
      <p:sp>
        <p:nvSpPr>
          <p:cNvPr id="5" name="Rectangle 1">
            <a:extLst>
              <a:ext uri="{FF2B5EF4-FFF2-40B4-BE49-F238E27FC236}">
                <a16:creationId xmlns:a16="http://schemas.microsoft.com/office/drawing/2014/main" id="{608EADFC-1332-401E-880D-D5EED1310322}"/>
              </a:ext>
            </a:extLst>
          </p:cNvPr>
          <p:cNvSpPr>
            <a:spLocks noChangeArrowheads="1"/>
          </p:cNvSpPr>
          <p:nvPr/>
        </p:nvSpPr>
        <p:spPr bwMode="auto">
          <a:xfrm>
            <a:off x="3534792" y="6053481"/>
            <a:ext cx="457200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9pPr>
          </a:lstStyle>
          <a:p>
            <a:pPr algn="ctr">
              <a:spcBef>
                <a:spcPct val="0"/>
              </a:spcBef>
              <a:buClrTx/>
              <a:buSzTx/>
              <a:buFontTx/>
              <a:buNone/>
            </a:pPr>
            <a:r>
              <a:rPr lang="en-US" altLang="en-US" sz="1200" b="1" dirty="0">
                <a:solidFill>
                  <a:schemeClr val="bg1"/>
                </a:solidFill>
                <a:latin typeface="Times New Roman" panose="02020603050405020304" pitchFamily="18" charset="0"/>
                <a:cs typeface="Times New Roman" panose="02020603050405020304" pitchFamily="18" charset="0"/>
              </a:rPr>
              <a:t>Law Offices of Mark B. Martin, P.A.                                 www.markmartinlaw.com                                              arosenblatt@markmartinlaw.com                                                                        (410) 779-7770</a:t>
            </a:r>
          </a:p>
        </p:txBody>
      </p:sp>
    </p:spTree>
  </p:cSld>
  <p:clrMapOvr>
    <a:masterClrMapping/>
  </p:clrMapOvr>
  <mc:AlternateContent xmlns:mc="http://schemas.openxmlformats.org/markup-compatibility/2006" xmlns:p14="http://schemas.microsoft.com/office/powerpoint/2010/main">
    <mc:Choice Requires="p14">
      <p:transition spd="slow" p14:dur="2000" advTm="9298"/>
    </mc:Choice>
    <mc:Fallback xmlns="">
      <p:transition spd="slow" advTm="9298"/>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27D2D32F-4161-4FC2-9C0B-63BAC665F404}"/>
              </a:ext>
            </a:extLst>
          </p:cNvPr>
          <p:cNvSpPr>
            <a:spLocks noGrp="1" noChangeArrowheads="1"/>
          </p:cNvSpPr>
          <p:nvPr>
            <p:ph type="title"/>
          </p:nvPr>
        </p:nvSpPr>
        <p:spPr>
          <a:xfrm>
            <a:off x="332992" y="600333"/>
            <a:ext cx="9603275" cy="1049235"/>
          </a:xfrm>
        </p:spPr>
        <p:txBody>
          <a:bodyPr>
            <a:normAutofit/>
          </a:bodyPr>
          <a:lstStyle/>
          <a:p>
            <a:pPr>
              <a:defRPr/>
            </a:pPr>
            <a:r>
              <a:rPr lang="en-US" altLang="en-US" sz="3600" dirty="0">
                <a:latin typeface="Bookman Old Style" panose="02050604050505020204" pitchFamily="18" charset="0"/>
              </a:rPr>
              <a:t>Litigation</a:t>
            </a:r>
          </a:p>
        </p:txBody>
      </p:sp>
      <p:sp>
        <p:nvSpPr>
          <p:cNvPr id="24579" name="Rectangle 3">
            <a:extLst>
              <a:ext uri="{FF2B5EF4-FFF2-40B4-BE49-F238E27FC236}">
                <a16:creationId xmlns:a16="http://schemas.microsoft.com/office/drawing/2014/main" id="{862F7265-3E07-4506-95D6-70178B663451}"/>
              </a:ext>
            </a:extLst>
          </p:cNvPr>
          <p:cNvSpPr>
            <a:spLocks noGrp="1" noChangeArrowheads="1"/>
          </p:cNvSpPr>
          <p:nvPr>
            <p:ph type="body" idx="1"/>
          </p:nvPr>
        </p:nvSpPr>
        <p:spPr>
          <a:xfrm>
            <a:off x="332992" y="1948884"/>
            <a:ext cx="9877808" cy="4530725"/>
          </a:xfrm>
        </p:spPr>
        <p:txBody>
          <a:bodyPr>
            <a:noAutofit/>
          </a:bodyPr>
          <a:lstStyle/>
          <a:p>
            <a:pPr>
              <a:defRPr/>
            </a:pPr>
            <a:r>
              <a:rPr lang="en-US" altLang="en-US" dirty="0">
                <a:latin typeface="Times New Roman" panose="02020603050405020304" pitchFamily="18" charset="0"/>
                <a:cs typeface="Times New Roman" panose="02020603050405020304" pitchFamily="18" charset="0"/>
              </a:rPr>
              <a:t>The Procedural Process</a:t>
            </a:r>
          </a:p>
          <a:p>
            <a:pPr>
              <a:defRPr/>
            </a:pPr>
            <a:r>
              <a:rPr lang="en-US" altLang="en-US" dirty="0">
                <a:latin typeface="Times New Roman" panose="02020603050405020304" pitchFamily="18" charset="0"/>
                <a:ea typeface="ＭＳ Ｐゴシック" panose="020B0600070205080204" pitchFamily="34" charset="-128"/>
                <a:cs typeface="Times New Roman" panose="02020603050405020304" pitchFamily="18" charset="0"/>
              </a:rPr>
              <a:t>Burden of Proof</a:t>
            </a:r>
            <a:endParaRPr lang="en-US" altLang="en-US" dirty="0">
              <a:latin typeface="Times New Roman" panose="02020603050405020304" pitchFamily="18" charset="0"/>
              <a:cs typeface="Times New Roman" panose="02020603050405020304" pitchFamily="18" charset="0"/>
            </a:endParaRPr>
          </a:p>
          <a:p>
            <a:pPr>
              <a:defRPr/>
            </a:pPr>
            <a:r>
              <a:rPr lang="en-US" altLang="en-US" dirty="0">
                <a:latin typeface="Times New Roman" panose="02020603050405020304" pitchFamily="18" charset="0"/>
                <a:cs typeface="Times New Roman" panose="02020603050405020304" pitchFamily="18" charset="0"/>
              </a:rPr>
              <a:t>The School’s Experts</a:t>
            </a:r>
          </a:p>
          <a:p>
            <a:pPr lvl="1">
              <a:buClrTx/>
              <a:defRPr/>
            </a:pPr>
            <a:r>
              <a:rPr lang="en-US" altLang="en-US" sz="2000" dirty="0">
                <a:latin typeface="Times New Roman" panose="02020603050405020304" pitchFamily="18" charset="0"/>
                <a:cs typeface="Times New Roman" panose="02020603050405020304" pitchFamily="18" charset="0"/>
              </a:rPr>
              <a:t>The teacher expert</a:t>
            </a:r>
          </a:p>
          <a:p>
            <a:pPr lvl="1">
              <a:buClrTx/>
              <a:defRPr/>
            </a:pPr>
            <a:r>
              <a:rPr lang="en-US" altLang="en-US" sz="2000" dirty="0">
                <a:latin typeface="Times New Roman" panose="02020603050405020304" pitchFamily="18" charset="0"/>
                <a:cs typeface="Times New Roman" panose="02020603050405020304" pitchFamily="18" charset="0"/>
              </a:rPr>
              <a:t>The School Psychologist</a:t>
            </a:r>
          </a:p>
          <a:p>
            <a:pPr lvl="1">
              <a:buClrTx/>
              <a:defRPr/>
            </a:pPr>
            <a:r>
              <a:rPr lang="en-US" altLang="en-US" sz="2000" dirty="0">
                <a:latin typeface="Times New Roman" panose="02020603050405020304" pitchFamily="18" charset="0"/>
                <a:cs typeface="Times New Roman" panose="02020603050405020304" pitchFamily="18" charset="0"/>
              </a:rPr>
              <a:t> The Speech Language/Occupational/Physical Therapy Experts</a:t>
            </a:r>
          </a:p>
          <a:p>
            <a:pPr>
              <a:defRPr/>
            </a:pPr>
            <a:r>
              <a:rPr lang="en-US" altLang="en-US" dirty="0">
                <a:latin typeface="Times New Roman" panose="02020603050405020304" pitchFamily="18" charset="0"/>
                <a:cs typeface="Times New Roman" panose="02020603050405020304" pitchFamily="18" charset="0"/>
              </a:rPr>
              <a:t>The Parent’s Experts</a:t>
            </a:r>
          </a:p>
          <a:p>
            <a:pPr lvl="1">
              <a:buClrTx/>
              <a:defRPr/>
            </a:pPr>
            <a:r>
              <a:rPr lang="en-US" altLang="en-US" sz="2000" dirty="0">
                <a:latin typeface="Times New Roman" panose="02020603050405020304" pitchFamily="18" charset="0"/>
                <a:cs typeface="Times New Roman" panose="02020603050405020304" pitchFamily="18" charset="0"/>
              </a:rPr>
              <a:t>Without an Advocate</a:t>
            </a:r>
          </a:p>
          <a:p>
            <a:pPr lvl="1">
              <a:buClrTx/>
              <a:defRPr/>
            </a:pPr>
            <a:r>
              <a:rPr lang="en-US" altLang="en-US" sz="2000" dirty="0">
                <a:latin typeface="Times New Roman" panose="02020603050405020304" pitchFamily="18" charset="0"/>
                <a:cs typeface="Times New Roman" panose="02020603050405020304" pitchFamily="18" charset="0"/>
              </a:rPr>
              <a:t>With an Advocate</a:t>
            </a:r>
          </a:p>
        </p:txBody>
      </p:sp>
      <p:sp>
        <p:nvSpPr>
          <p:cNvPr id="5" name="Rectangle 1">
            <a:extLst>
              <a:ext uri="{FF2B5EF4-FFF2-40B4-BE49-F238E27FC236}">
                <a16:creationId xmlns:a16="http://schemas.microsoft.com/office/drawing/2014/main" id="{1C5FF992-056E-43F8-9F7F-CE7BEEBFFCDA}"/>
              </a:ext>
            </a:extLst>
          </p:cNvPr>
          <p:cNvSpPr>
            <a:spLocks noChangeArrowheads="1"/>
          </p:cNvSpPr>
          <p:nvPr/>
        </p:nvSpPr>
        <p:spPr bwMode="auto">
          <a:xfrm>
            <a:off x="3534792" y="6053481"/>
            <a:ext cx="457200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9pPr>
          </a:lstStyle>
          <a:p>
            <a:pPr algn="ctr">
              <a:spcBef>
                <a:spcPct val="0"/>
              </a:spcBef>
              <a:buClrTx/>
              <a:buSzTx/>
              <a:buFontTx/>
              <a:buNone/>
            </a:pPr>
            <a:r>
              <a:rPr lang="en-US" altLang="en-US" sz="1200" b="1" dirty="0">
                <a:solidFill>
                  <a:schemeClr val="bg1"/>
                </a:solidFill>
                <a:latin typeface="Times New Roman" panose="02020603050405020304" pitchFamily="18" charset="0"/>
                <a:cs typeface="Times New Roman" panose="02020603050405020304" pitchFamily="18" charset="0"/>
              </a:rPr>
              <a:t>Law Offices of Mark B. Martin, P.A.                                 www.markmartinlaw.com                                              arosenblatt@markmartinlaw.com                                                                        (410) 779-7770</a:t>
            </a:r>
          </a:p>
        </p:txBody>
      </p:sp>
    </p:spTree>
  </p:cSld>
  <p:clrMapOvr>
    <a:masterClrMapping/>
  </p:clrMapOvr>
  <mc:AlternateContent xmlns:mc="http://schemas.openxmlformats.org/markup-compatibility/2006" xmlns:p14="http://schemas.microsoft.com/office/powerpoint/2010/main">
    <mc:Choice Requires="p14">
      <p:transition spd="slow" p14:dur="2000" advTm="9298"/>
    </mc:Choice>
    <mc:Fallback xmlns="">
      <p:transition spd="slow" advTm="9298"/>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696FB5-2E1A-4B89-9C1B-FB37A7357ED4}"/>
              </a:ext>
            </a:extLst>
          </p:cNvPr>
          <p:cNvSpPr>
            <a:spLocks noGrp="1"/>
          </p:cNvSpPr>
          <p:nvPr>
            <p:ph type="title"/>
          </p:nvPr>
        </p:nvSpPr>
        <p:spPr>
          <a:xfrm>
            <a:off x="310718" y="277814"/>
            <a:ext cx="9900082" cy="1169987"/>
          </a:xfrm>
        </p:spPr>
        <p:txBody>
          <a:bodyPr>
            <a:noAutofit/>
          </a:bodyPr>
          <a:lstStyle/>
          <a:p>
            <a:pPr>
              <a:defRPr/>
            </a:pPr>
            <a:r>
              <a:rPr lang="en-US" altLang="en-US" sz="3600" dirty="0">
                <a:effectLst>
                  <a:outerShdw blurRad="38100" dist="38100" dir="2700000" algn="tl">
                    <a:srgbClr val="FFFFFF"/>
                  </a:outerShdw>
                </a:effectLst>
                <a:latin typeface="Bookman Old Style" panose="02050604050505020204" pitchFamily="18" charset="0"/>
                <a:ea typeface="ＭＳ Ｐゴシック" panose="020B0600070205080204" pitchFamily="34" charset="-128"/>
              </a:rPr>
              <a:t>Examples of Accommodations/Modifications/ Supplementary Aides and Services</a:t>
            </a:r>
            <a:endParaRPr lang="en-US" sz="3600" dirty="0">
              <a:latin typeface="Bookman Old Style" panose="02050604050505020204" pitchFamily="18" charset="0"/>
            </a:endParaRPr>
          </a:p>
        </p:txBody>
      </p:sp>
      <p:sp>
        <p:nvSpPr>
          <p:cNvPr id="3" name="Content Placeholder 2">
            <a:extLst>
              <a:ext uri="{FF2B5EF4-FFF2-40B4-BE49-F238E27FC236}">
                <a16:creationId xmlns:a16="http://schemas.microsoft.com/office/drawing/2014/main" id="{17BF92DD-B62D-4506-8E7D-E5117422542F}"/>
              </a:ext>
            </a:extLst>
          </p:cNvPr>
          <p:cNvSpPr>
            <a:spLocks noGrp="1"/>
          </p:cNvSpPr>
          <p:nvPr>
            <p:ph idx="1"/>
          </p:nvPr>
        </p:nvSpPr>
        <p:spPr>
          <a:xfrm>
            <a:off x="436485" y="1931986"/>
            <a:ext cx="8229600" cy="4648200"/>
          </a:xfrm>
        </p:spPr>
        <p:txBody>
          <a:bodyPr>
            <a:normAutofit/>
          </a:bodyPr>
          <a:lstStyle/>
          <a:p>
            <a:pPr>
              <a:defRPr/>
            </a:pPr>
            <a:r>
              <a:rPr lang="en-US" altLang="en-US" sz="1400" dirty="0">
                <a:latin typeface="Times New Roman" panose="02020603050405020304" pitchFamily="18" charset="0"/>
                <a:ea typeface="ＭＳ Ｐゴシック" panose="020B0600070205080204" pitchFamily="34" charset="-128"/>
                <a:cs typeface="Times New Roman" panose="02020603050405020304" pitchFamily="18" charset="0"/>
              </a:rPr>
              <a:t>Use of computer for extended responses as appropriate</a:t>
            </a:r>
          </a:p>
          <a:p>
            <a:pPr>
              <a:defRPr/>
            </a:pPr>
            <a:r>
              <a:rPr lang="en-US" altLang="en-US" sz="1400" dirty="0">
                <a:latin typeface="Times New Roman" panose="02020603050405020304" pitchFamily="18" charset="0"/>
                <a:ea typeface="ＭＳ Ｐゴシック" panose="020B0600070205080204" pitchFamily="34" charset="-128"/>
                <a:cs typeface="Times New Roman" panose="02020603050405020304" pitchFamily="18" charset="0"/>
              </a:rPr>
              <a:t>Priming of new material/information</a:t>
            </a:r>
          </a:p>
          <a:p>
            <a:pPr>
              <a:defRPr/>
            </a:pPr>
            <a:r>
              <a:rPr lang="en-US" altLang="en-US" sz="1400" dirty="0">
                <a:latin typeface="Times New Roman" panose="02020603050405020304" pitchFamily="18" charset="0"/>
                <a:ea typeface="ＭＳ Ｐゴシック" panose="020B0600070205080204" pitchFamily="34" charset="-128"/>
                <a:cs typeface="Times New Roman" panose="02020603050405020304" pitchFamily="18" charset="0"/>
              </a:rPr>
              <a:t>Encourage student to repeat/rephrase the directions to ensure understanding</a:t>
            </a:r>
          </a:p>
          <a:p>
            <a:pPr>
              <a:defRPr/>
            </a:pPr>
            <a:r>
              <a:rPr lang="en-US" altLang="en-US" sz="1400" dirty="0">
                <a:latin typeface="Times New Roman" panose="02020603050405020304" pitchFamily="18" charset="0"/>
                <a:ea typeface="ＭＳ Ｐゴシック" panose="020B0600070205080204" pitchFamily="34" charset="-128"/>
                <a:cs typeface="Times New Roman" panose="02020603050405020304" pitchFamily="18" charset="0"/>
              </a:rPr>
              <a:t>Regular home-school communication, with system designed by parents and teachers</a:t>
            </a:r>
          </a:p>
          <a:p>
            <a:pPr>
              <a:defRPr/>
            </a:pPr>
            <a:r>
              <a:rPr lang="en-US" altLang="en-US" sz="1400" dirty="0">
                <a:latin typeface="Times New Roman" panose="02020603050405020304" pitchFamily="18" charset="0"/>
                <a:ea typeface="ＭＳ Ｐゴシック" panose="020B0600070205080204" pitchFamily="34" charset="-128"/>
                <a:cs typeface="Times New Roman" panose="02020603050405020304" pitchFamily="18" charset="0"/>
              </a:rPr>
              <a:t>Leadership opportunities in areas of strength for the student (i.e. Math)</a:t>
            </a:r>
          </a:p>
          <a:p>
            <a:pPr>
              <a:defRPr/>
            </a:pPr>
            <a:r>
              <a:rPr lang="en-US" altLang="en-US" sz="1400" dirty="0">
                <a:latin typeface="Times New Roman" panose="02020603050405020304" pitchFamily="18" charset="0"/>
                <a:ea typeface="ＭＳ Ｐゴシック" panose="020B0600070205080204" pitchFamily="34" charset="-128"/>
                <a:cs typeface="Times New Roman" panose="02020603050405020304" pitchFamily="18" charset="0"/>
              </a:rPr>
              <a:t>Sensory Diet</a:t>
            </a:r>
          </a:p>
          <a:p>
            <a:pPr>
              <a:defRPr/>
            </a:pPr>
            <a:r>
              <a:rPr lang="en-US" altLang="en-US" sz="1400" dirty="0">
                <a:latin typeface="Times New Roman" panose="02020603050405020304" pitchFamily="18" charset="0"/>
                <a:ea typeface="ＭＳ Ｐゴシック" panose="020B0600070205080204" pitchFamily="34" charset="-128"/>
                <a:cs typeface="Times New Roman" panose="02020603050405020304" pitchFamily="18" charset="0"/>
              </a:rPr>
              <a:t>Small group setting/instruction</a:t>
            </a:r>
          </a:p>
          <a:p>
            <a:pPr>
              <a:defRPr/>
            </a:pPr>
            <a:r>
              <a:rPr lang="en-US" altLang="en-US" sz="1400" dirty="0">
                <a:latin typeface="Times New Roman" panose="02020603050405020304" pitchFamily="18" charset="0"/>
                <a:ea typeface="ＭＳ Ｐゴシック" panose="020B0600070205080204" pitchFamily="34" charset="-128"/>
                <a:cs typeface="Times New Roman" panose="02020603050405020304" pitchFamily="18" charset="0"/>
              </a:rPr>
              <a:t>Lunch bunch </a:t>
            </a:r>
          </a:p>
          <a:p>
            <a:pPr>
              <a:defRPr/>
            </a:pPr>
            <a:r>
              <a:rPr lang="en-US" altLang="en-US" sz="1400" dirty="0">
                <a:latin typeface="Times New Roman" panose="02020603050405020304" pitchFamily="18" charset="0"/>
                <a:ea typeface="ＭＳ Ｐゴシック" panose="020B0600070205080204" pitchFamily="34" charset="-128"/>
                <a:cs typeface="Times New Roman" panose="02020603050405020304" pitchFamily="18" charset="0"/>
              </a:rPr>
              <a:t>Use of prompt hierarchy to promote independence</a:t>
            </a:r>
          </a:p>
          <a:p>
            <a:pPr marL="0" indent="0">
              <a:buNone/>
              <a:defRPr/>
            </a:pPr>
            <a:endParaRPr lang="en-US" sz="1400" dirty="0"/>
          </a:p>
        </p:txBody>
      </p:sp>
      <p:sp>
        <p:nvSpPr>
          <p:cNvPr id="5" name="Rectangle 1">
            <a:extLst>
              <a:ext uri="{FF2B5EF4-FFF2-40B4-BE49-F238E27FC236}">
                <a16:creationId xmlns:a16="http://schemas.microsoft.com/office/drawing/2014/main" id="{EDAC2FDD-6930-4A1A-87AA-72E721962316}"/>
              </a:ext>
            </a:extLst>
          </p:cNvPr>
          <p:cNvSpPr>
            <a:spLocks noChangeArrowheads="1"/>
          </p:cNvSpPr>
          <p:nvPr/>
        </p:nvSpPr>
        <p:spPr bwMode="auto">
          <a:xfrm>
            <a:off x="3534792" y="6053481"/>
            <a:ext cx="457200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9pPr>
          </a:lstStyle>
          <a:p>
            <a:pPr algn="ctr">
              <a:spcBef>
                <a:spcPct val="0"/>
              </a:spcBef>
              <a:buClrTx/>
              <a:buSzTx/>
              <a:buFontTx/>
              <a:buNone/>
            </a:pPr>
            <a:r>
              <a:rPr lang="en-US" altLang="en-US" sz="1200" b="1" dirty="0">
                <a:solidFill>
                  <a:schemeClr val="bg1"/>
                </a:solidFill>
                <a:latin typeface="Times New Roman" panose="02020603050405020304" pitchFamily="18" charset="0"/>
                <a:cs typeface="Times New Roman" panose="02020603050405020304" pitchFamily="18" charset="0"/>
              </a:rPr>
              <a:t>Law Offices of Mark B. Martin, P.A.                                 www.markmartinlaw.com                                              arosenblatt@markmartinlaw.com                                                                        (410) 779-7770</a:t>
            </a:r>
          </a:p>
        </p:txBody>
      </p:sp>
    </p:spTree>
  </p:cSld>
  <p:clrMapOvr>
    <a:masterClrMapping/>
  </p:clrMapOvr>
  <mc:AlternateContent xmlns:mc="http://schemas.openxmlformats.org/markup-compatibility/2006" xmlns:p14="http://schemas.microsoft.com/office/powerpoint/2010/main">
    <mc:Choice Requires="p14">
      <p:transition spd="slow" p14:dur="2000" advTm="9298"/>
    </mc:Choice>
    <mc:Fallback xmlns="">
      <p:transition spd="slow" advTm="9298"/>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9586733-EC5A-4237-A220-9C51D7DEC591}"/>
              </a:ext>
            </a:extLst>
          </p:cNvPr>
          <p:cNvSpPr>
            <a:spLocks noGrp="1"/>
          </p:cNvSpPr>
          <p:nvPr>
            <p:ph idx="1"/>
          </p:nvPr>
        </p:nvSpPr>
        <p:spPr>
          <a:xfrm>
            <a:off x="204186" y="1978981"/>
            <a:ext cx="11833934" cy="5257800"/>
          </a:xfrm>
        </p:spPr>
        <p:txBody>
          <a:bodyPr>
            <a:normAutofit/>
          </a:bodyPr>
          <a:lstStyle/>
          <a:p>
            <a:pPr marL="0" indent="0" algn="ctr">
              <a:buNone/>
              <a:defRPr/>
            </a:pPr>
            <a:r>
              <a:rPr lang="en-US" altLang="en-US" sz="1400" dirty="0">
                <a:effectLst>
                  <a:outerShdw blurRad="38100" dist="38100" dir="2700000" algn="tl">
                    <a:srgbClr val="FFFFFF"/>
                  </a:outerShdw>
                </a:effectLst>
                <a:latin typeface="Bookman Old Style" panose="02050604050505020204" pitchFamily="18" charset="0"/>
                <a:ea typeface="ＭＳ Ｐゴシック" panose="020B0600070205080204" pitchFamily="34" charset="-128"/>
                <a:cs typeface="Times New Roman" panose="02020603050405020304" pitchFamily="18" charset="0"/>
              </a:rPr>
              <a:t>…examples continued </a:t>
            </a:r>
            <a:endParaRPr lang="en-US" altLang="en-US" sz="1400" dirty="0">
              <a:latin typeface="Times New Roman" panose="02020603050405020304" pitchFamily="18" charset="0"/>
              <a:ea typeface="ＭＳ Ｐゴシック" panose="020B0600070205080204" pitchFamily="34" charset="-128"/>
              <a:cs typeface="Times New Roman" panose="02020603050405020304" pitchFamily="18" charset="0"/>
            </a:endParaRPr>
          </a:p>
          <a:p>
            <a:pPr>
              <a:defRPr/>
            </a:pPr>
            <a:r>
              <a:rPr lang="en-US" sz="1400" dirty="0">
                <a:latin typeface="Times New Roman" panose="02020603050405020304" pitchFamily="18" charset="0"/>
                <a:cs typeface="Times New Roman" panose="02020603050405020304" pitchFamily="18" charset="0"/>
              </a:rPr>
              <a:t>Consistency of programming from subject to subject and year to year.</a:t>
            </a:r>
          </a:p>
          <a:p>
            <a:pPr>
              <a:defRPr/>
            </a:pPr>
            <a:r>
              <a:rPr lang="en-US" sz="1400" dirty="0">
                <a:latin typeface="Times New Roman" panose="02020603050405020304" pitchFamily="18" charset="0"/>
                <a:cs typeface="Times New Roman" panose="02020603050405020304" pitchFamily="18" charset="0"/>
              </a:rPr>
              <a:t>Integrated service approach for service providers. </a:t>
            </a:r>
          </a:p>
          <a:p>
            <a:pPr>
              <a:defRPr/>
            </a:pPr>
            <a:r>
              <a:rPr lang="en-US" sz="1400" dirty="0">
                <a:latin typeface="Times New Roman" panose="02020603050405020304" pitchFamily="18" charset="0"/>
                <a:cs typeface="Times New Roman" panose="02020603050405020304" pitchFamily="18" charset="0"/>
              </a:rPr>
              <a:t>(Co-therapy/Co-treatment)</a:t>
            </a:r>
          </a:p>
          <a:p>
            <a:pPr>
              <a:defRPr/>
            </a:pPr>
            <a:r>
              <a:rPr lang="en-US" altLang="en-US" sz="1400" dirty="0">
                <a:latin typeface="Times New Roman" panose="02020603050405020304" pitchFamily="18" charset="0"/>
                <a:ea typeface="ＭＳ Ｐゴシック" panose="020B0600070205080204" pitchFamily="34" charset="-128"/>
                <a:cs typeface="Times New Roman" panose="02020603050405020304" pitchFamily="18" charset="0"/>
              </a:rPr>
              <a:t>Availability of sensory room</a:t>
            </a:r>
          </a:p>
          <a:p>
            <a:pPr>
              <a:defRPr/>
            </a:pPr>
            <a:r>
              <a:rPr lang="en-US" sz="1400" dirty="0">
                <a:latin typeface="Times New Roman" panose="02020603050405020304" pitchFamily="18" charset="0"/>
                <a:cs typeface="Times New Roman" panose="02020603050405020304" pitchFamily="18" charset="0"/>
              </a:rPr>
              <a:t>Use of social stories/social scripts </a:t>
            </a:r>
          </a:p>
          <a:p>
            <a:pPr>
              <a:defRPr/>
            </a:pPr>
            <a:r>
              <a:rPr lang="en-US" sz="1400" dirty="0">
                <a:latin typeface="Times New Roman" panose="02020603050405020304" pitchFamily="18" charset="0"/>
                <a:cs typeface="Times New Roman" panose="02020603050405020304" pitchFamily="18" charset="0"/>
              </a:rPr>
              <a:t>Provide task analysis strips to break down directions/tasks into smaller more manageable pieces of information.  (This is to encourage independence.)</a:t>
            </a:r>
          </a:p>
          <a:p>
            <a:pPr>
              <a:defRPr/>
            </a:pPr>
            <a:r>
              <a:rPr lang="en-US" sz="1400" dirty="0">
                <a:latin typeface="Times New Roman" panose="02020603050405020304" pitchFamily="18" charset="0"/>
                <a:cs typeface="Times New Roman" panose="02020603050405020304" pitchFamily="18" charset="0"/>
              </a:rPr>
              <a:t>Positive reinforcement system to address appropriate behaviors and executive function concerns. </a:t>
            </a:r>
          </a:p>
          <a:p>
            <a:pPr>
              <a:defRPr/>
            </a:pPr>
            <a:r>
              <a:rPr lang="en-US" altLang="en-US" sz="1400" dirty="0">
                <a:latin typeface="Times New Roman" panose="02020603050405020304" pitchFamily="18" charset="0"/>
                <a:ea typeface="ＭＳ Ｐゴシック" panose="020B0600070205080204" pitchFamily="34" charset="-128"/>
                <a:cs typeface="Times New Roman" panose="02020603050405020304" pitchFamily="18" charset="0"/>
              </a:rPr>
              <a:t>Predictable/structured routine</a:t>
            </a:r>
          </a:p>
          <a:p>
            <a:pPr>
              <a:defRPr/>
            </a:pPr>
            <a:r>
              <a:rPr lang="en-US" sz="1400" dirty="0">
                <a:latin typeface="Times New Roman" panose="02020603050405020304" pitchFamily="18" charset="0"/>
                <a:cs typeface="Times New Roman" panose="02020603050405020304" pitchFamily="18" charset="0"/>
              </a:rPr>
              <a:t>Minimize transitions or provide support </a:t>
            </a:r>
          </a:p>
          <a:p>
            <a:pPr marL="0" indent="0">
              <a:buNone/>
              <a:defRPr/>
            </a:pPr>
            <a:endParaRPr lang="en-US" sz="1400" dirty="0">
              <a:latin typeface="Times New Roman" panose="02020603050405020304" pitchFamily="18" charset="0"/>
              <a:cs typeface="Times New Roman" panose="02020603050405020304" pitchFamily="18" charset="0"/>
            </a:endParaRPr>
          </a:p>
          <a:p>
            <a:pPr>
              <a:defRPr/>
            </a:pPr>
            <a:endParaRPr lang="en-US" sz="1400" dirty="0">
              <a:latin typeface="Times New Roman" panose="02020603050405020304" pitchFamily="18" charset="0"/>
              <a:cs typeface="Times New Roman" panose="02020603050405020304" pitchFamily="18" charset="0"/>
            </a:endParaRPr>
          </a:p>
          <a:p>
            <a:pPr>
              <a:defRPr/>
            </a:pPr>
            <a:endParaRPr lang="en-US" altLang="en-US" sz="1400" dirty="0">
              <a:latin typeface="Times New Roman" panose="02020603050405020304" pitchFamily="18" charset="0"/>
              <a:ea typeface="ＭＳ Ｐゴシック" panose="020B0600070205080204" pitchFamily="34" charset="-128"/>
              <a:cs typeface="Times New Roman" panose="02020603050405020304" pitchFamily="18" charset="0"/>
            </a:endParaRPr>
          </a:p>
        </p:txBody>
      </p:sp>
      <p:sp>
        <p:nvSpPr>
          <p:cNvPr id="8" name="Rectangle 1">
            <a:extLst>
              <a:ext uri="{FF2B5EF4-FFF2-40B4-BE49-F238E27FC236}">
                <a16:creationId xmlns:a16="http://schemas.microsoft.com/office/drawing/2014/main" id="{F33C6BB7-3D6A-4ABA-9504-E41461C92896}"/>
              </a:ext>
            </a:extLst>
          </p:cNvPr>
          <p:cNvSpPr>
            <a:spLocks noChangeArrowheads="1"/>
          </p:cNvSpPr>
          <p:nvPr/>
        </p:nvSpPr>
        <p:spPr bwMode="auto">
          <a:xfrm>
            <a:off x="3534792" y="6053481"/>
            <a:ext cx="457200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9pPr>
          </a:lstStyle>
          <a:p>
            <a:pPr algn="ctr">
              <a:spcBef>
                <a:spcPct val="0"/>
              </a:spcBef>
              <a:buClrTx/>
              <a:buSzTx/>
              <a:buFontTx/>
              <a:buNone/>
            </a:pPr>
            <a:r>
              <a:rPr lang="en-US" altLang="en-US" sz="1200" b="1" dirty="0">
                <a:solidFill>
                  <a:schemeClr val="bg1"/>
                </a:solidFill>
                <a:latin typeface="Times New Roman" panose="02020603050405020304" pitchFamily="18" charset="0"/>
                <a:cs typeface="Times New Roman" panose="02020603050405020304" pitchFamily="18" charset="0"/>
              </a:rPr>
              <a:t>Law Offices of Mark B. Martin, P.A.                                 www.markmartinlaw.com                                              arosenblatt@markmartinlaw.com                                                                        (410) 779-7770</a:t>
            </a:r>
          </a:p>
        </p:txBody>
      </p:sp>
      <p:sp>
        <p:nvSpPr>
          <p:cNvPr id="9" name="Title 1">
            <a:extLst>
              <a:ext uri="{FF2B5EF4-FFF2-40B4-BE49-F238E27FC236}">
                <a16:creationId xmlns:a16="http://schemas.microsoft.com/office/drawing/2014/main" id="{6F960C0F-6C7D-485C-AD50-93C1274BE133}"/>
              </a:ext>
            </a:extLst>
          </p:cNvPr>
          <p:cNvSpPr>
            <a:spLocks noGrp="1"/>
          </p:cNvSpPr>
          <p:nvPr>
            <p:ph type="title"/>
          </p:nvPr>
        </p:nvSpPr>
        <p:spPr>
          <a:xfrm>
            <a:off x="310718" y="277814"/>
            <a:ext cx="9900082" cy="1169987"/>
          </a:xfrm>
        </p:spPr>
        <p:txBody>
          <a:bodyPr>
            <a:noAutofit/>
          </a:bodyPr>
          <a:lstStyle/>
          <a:p>
            <a:pPr>
              <a:defRPr/>
            </a:pPr>
            <a:r>
              <a:rPr lang="en-US" altLang="en-US" sz="3600" dirty="0">
                <a:effectLst>
                  <a:outerShdw blurRad="38100" dist="38100" dir="2700000" algn="tl">
                    <a:srgbClr val="FFFFFF"/>
                  </a:outerShdw>
                </a:effectLst>
                <a:latin typeface="Bookman Old Style" panose="02050604050505020204" pitchFamily="18" charset="0"/>
                <a:ea typeface="ＭＳ Ｐゴシック" panose="020B0600070205080204" pitchFamily="34" charset="-128"/>
              </a:rPr>
              <a:t>Examples of Accommodations/Modifications/ Supplementary Aides and Services</a:t>
            </a:r>
            <a:endParaRPr lang="en-US" sz="3600" dirty="0">
              <a:latin typeface="Bookman Old Style" panose="02050604050505020204"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2000" advTm="9298"/>
    </mc:Choice>
    <mc:Fallback xmlns="">
      <p:transition spd="slow" advTm="9298"/>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D9FEC9-600D-4855-A3E4-2F3DB1274D30}"/>
              </a:ext>
            </a:extLst>
          </p:cNvPr>
          <p:cNvSpPr>
            <a:spLocks noGrp="1"/>
          </p:cNvSpPr>
          <p:nvPr>
            <p:ph type="title"/>
          </p:nvPr>
        </p:nvSpPr>
        <p:spPr>
          <a:xfrm>
            <a:off x="2348223" y="786764"/>
            <a:ext cx="9603275" cy="1049235"/>
          </a:xfrm>
        </p:spPr>
        <p:txBody>
          <a:bodyPr>
            <a:normAutofit fontScale="90000"/>
          </a:bodyPr>
          <a:lstStyle/>
          <a:p>
            <a:pPr>
              <a:defRPr/>
            </a:pPr>
            <a:r>
              <a:rPr lang="en-US" sz="9600" dirty="0">
                <a:latin typeface="Bookman Old Style" panose="02050604050505020204" pitchFamily="18" charset="0"/>
              </a:rPr>
              <a:t>Thank You</a:t>
            </a:r>
          </a:p>
        </p:txBody>
      </p:sp>
      <p:sp>
        <p:nvSpPr>
          <p:cNvPr id="3" name="Content Placeholder 2">
            <a:extLst>
              <a:ext uri="{FF2B5EF4-FFF2-40B4-BE49-F238E27FC236}">
                <a16:creationId xmlns:a16="http://schemas.microsoft.com/office/drawing/2014/main" id="{9545AFA9-B746-41B5-8D7B-2714E823C09D}"/>
              </a:ext>
            </a:extLst>
          </p:cNvPr>
          <p:cNvSpPr>
            <a:spLocks noGrp="1"/>
          </p:cNvSpPr>
          <p:nvPr>
            <p:ph idx="1"/>
          </p:nvPr>
        </p:nvSpPr>
        <p:spPr>
          <a:xfrm>
            <a:off x="1617216" y="2024495"/>
            <a:ext cx="8229600" cy="4294187"/>
          </a:xfrm>
        </p:spPr>
        <p:txBody>
          <a:bodyPr>
            <a:normAutofit/>
          </a:bodyPr>
          <a:lstStyle/>
          <a:p>
            <a:pPr>
              <a:defRPr/>
            </a:pPr>
            <a:r>
              <a:rPr lang="en-US" sz="2400" dirty="0">
                <a:latin typeface="Times New Roman" panose="02020603050405020304" pitchFamily="18" charset="0"/>
                <a:cs typeface="Times New Roman" panose="02020603050405020304" pitchFamily="18" charset="0"/>
              </a:rPr>
              <a:t>Questions</a:t>
            </a:r>
          </a:p>
          <a:p>
            <a:pPr>
              <a:defRPr/>
            </a:pPr>
            <a:r>
              <a:rPr lang="en-US" sz="2400" dirty="0">
                <a:latin typeface="Times New Roman" panose="02020603050405020304" pitchFamily="18" charset="0"/>
                <a:cs typeface="Times New Roman" panose="02020603050405020304" pitchFamily="18" charset="0"/>
              </a:rPr>
              <a:t>Contact Information</a:t>
            </a:r>
          </a:p>
          <a:p>
            <a:pPr marL="0" indent="0">
              <a:buNone/>
              <a:defRPr/>
            </a:pPr>
            <a:r>
              <a:rPr lang="en-US" sz="2400" dirty="0">
                <a:latin typeface="Times New Roman" panose="02020603050405020304" pitchFamily="18" charset="0"/>
                <a:cs typeface="Times New Roman" panose="02020603050405020304" pitchFamily="18" charset="0"/>
              </a:rPr>
              <a:t>	Phone - 410.779.7770</a:t>
            </a:r>
          </a:p>
          <a:p>
            <a:pPr lvl="1">
              <a:defRPr/>
            </a:pPr>
            <a:r>
              <a:rPr lang="en-US" sz="2400" dirty="0">
                <a:latin typeface="Times New Roman" panose="02020603050405020304" pitchFamily="18" charset="0"/>
                <a:cs typeface="Times New Roman" panose="02020603050405020304" pitchFamily="18" charset="0"/>
              </a:rPr>
              <a:t>Alexandra Rosenblatt</a:t>
            </a:r>
          </a:p>
          <a:p>
            <a:pPr marL="914400" lvl="2" indent="0">
              <a:buNone/>
              <a:defRPr/>
            </a:pPr>
            <a:r>
              <a:rPr lang="en-US" sz="2400" dirty="0">
                <a:latin typeface="Times New Roman" panose="02020603050405020304" pitchFamily="18" charset="0"/>
                <a:cs typeface="Times New Roman" panose="02020603050405020304" pitchFamily="18" charset="0"/>
                <a:hlinkClick r:id="rId3"/>
              </a:rPr>
              <a:t>arosenblatt@markmartinlaw.com</a:t>
            </a:r>
            <a:r>
              <a:rPr lang="en-US" sz="2400" dirty="0">
                <a:latin typeface="Times New Roman" panose="02020603050405020304" pitchFamily="18" charset="0"/>
                <a:cs typeface="Times New Roman" panose="02020603050405020304" pitchFamily="18" charset="0"/>
              </a:rPr>
              <a:t> </a:t>
            </a:r>
          </a:p>
          <a:p>
            <a:pPr marL="914400" lvl="2" indent="0">
              <a:buNone/>
              <a:defRPr/>
            </a:pPr>
            <a:endParaRPr lang="en-US" sz="2400" dirty="0"/>
          </a:p>
          <a:p>
            <a:pPr lvl="2">
              <a:defRPr/>
            </a:pPr>
            <a:endParaRPr lang="en-US" sz="2400" dirty="0"/>
          </a:p>
          <a:p>
            <a:pPr lvl="2">
              <a:defRPr/>
            </a:pPr>
            <a:endParaRPr lang="en-US" sz="2400" dirty="0"/>
          </a:p>
        </p:txBody>
      </p:sp>
      <p:sp>
        <p:nvSpPr>
          <p:cNvPr id="5" name="Rectangle 1">
            <a:extLst>
              <a:ext uri="{FF2B5EF4-FFF2-40B4-BE49-F238E27FC236}">
                <a16:creationId xmlns:a16="http://schemas.microsoft.com/office/drawing/2014/main" id="{3EB4F755-6C14-4D50-8FB7-320DCB09125B}"/>
              </a:ext>
            </a:extLst>
          </p:cNvPr>
          <p:cNvSpPr>
            <a:spLocks noChangeArrowheads="1"/>
          </p:cNvSpPr>
          <p:nvPr/>
        </p:nvSpPr>
        <p:spPr bwMode="auto">
          <a:xfrm>
            <a:off x="3534792" y="6053481"/>
            <a:ext cx="457200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9pPr>
          </a:lstStyle>
          <a:p>
            <a:pPr algn="ctr">
              <a:spcBef>
                <a:spcPct val="0"/>
              </a:spcBef>
              <a:buClrTx/>
              <a:buSzTx/>
              <a:buFontTx/>
              <a:buNone/>
            </a:pPr>
            <a:r>
              <a:rPr lang="en-US" altLang="en-US" sz="1200" b="1" dirty="0">
                <a:solidFill>
                  <a:schemeClr val="bg1"/>
                </a:solidFill>
                <a:latin typeface="Times New Roman" panose="02020603050405020304" pitchFamily="18" charset="0"/>
                <a:cs typeface="Times New Roman" panose="02020603050405020304" pitchFamily="18" charset="0"/>
              </a:rPr>
              <a:t>Law Offices of Mark B. Martin, P.A.                                 www.markmartinlaw.com                                              arosenblatt@markmartinlaw.com                                                                        (410) 779-7770</a:t>
            </a:r>
          </a:p>
        </p:txBody>
      </p:sp>
    </p:spTree>
  </p:cSld>
  <p:clrMapOvr>
    <a:masterClrMapping/>
  </p:clrMapOvr>
  <mc:AlternateContent xmlns:mc="http://schemas.openxmlformats.org/markup-compatibility/2006" xmlns:p14="http://schemas.microsoft.com/office/powerpoint/2010/main">
    <mc:Choice Requires="p14">
      <p:transition spd="slow" p14:dur="2000" advTm="9298"/>
    </mc:Choice>
    <mc:Fallback xmlns="">
      <p:transition spd="slow" advTm="9298"/>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ED1D87-FD52-4790-ADB3-91FF752B9BF4}"/>
              </a:ext>
            </a:extLst>
          </p:cNvPr>
          <p:cNvSpPr>
            <a:spLocks noGrp="1"/>
          </p:cNvSpPr>
          <p:nvPr>
            <p:ph type="title"/>
          </p:nvPr>
        </p:nvSpPr>
        <p:spPr/>
        <p:txBody>
          <a:bodyPr>
            <a:noAutofit/>
          </a:bodyPr>
          <a:lstStyle/>
          <a:p>
            <a:pPr>
              <a:defRPr/>
            </a:pPr>
            <a:r>
              <a:rPr lang="en-US" sz="3600" dirty="0">
                <a:latin typeface="Bookman Old Style" panose="02050604050505020204" pitchFamily="18" charset="0"/>
              </a:rPr>
              <a:t>New FAPE Standard as of March 2017</a:t>
            </a:r>
            <a:br>
              <a:rPr lang="en-US" sz="3600" dirty="0">
                <a:latin typeface="Bookman Old Style" panose="02050604050505020204" pitchFamily="18" charset="0"/>
              </a:rPr>
            </a:br>
            <a:r>
              <a:rPr lang="en-US" sz="2000" u="sng" dirty="0">
                <a:latin typeface="Bookman Old Style" panose="02050604050505020204" pitchFamily="18" charset="0"/>
              </a:rPr>
              <a:t>Endrew F. ex rel. Joseph F. v. Douglas Cty. Sch. Dist. RE-1</a:t>
            </a:r>
            <a:r>
              <a:rPr lang="en-US" sz="2000" dirty="0">
                <a:latin typeface="Bookman Old Style" panose="02050604050505020204" pitchFamily="18" charset="0"/>
              </a:rPr>
              <a:t>, 137 S. Ct. 988, (2017)</a:t>
            </a:r>
          </a:p>
        </p:txBody>
      </p:sp>
      <p:sp>
        <p:nvSpPr>
          <p:cNvPr id="3" name="Text Placeholder 2">
            <a:extLst>
              <a:ext uri="{FF2B5EF4-FFF2-40B4-BE49-F238E27FC236}">
                <a16:creationId xmlns:a16="http://schemas.microsoft.com/office/drawing/2014/main" id="{AB9ACEDC-FB1F-408F-A5D9-2634B9239128}"/>
              </a:ext>
            </a:extLst>
          </p:cNvPr>
          <p:cNvSpPr>
            <a:spLocks noGrp="1"/>
          </p:cNvSpPr>
          <p:nvPr>
            <p:ph type="body" sz="half" idx="1"/>
          </p:nvPr>
        </p:nvSpPr>
        <p:spPr>
          <a:xfrm>
            <a:off x="1981200" y="1600201"/>
            <a:ext cx="8077200" cy="4525963"/>
          </a:xfrm>
        </p:spPr>
        <p:txBody>
          <a:bodyPr>
            <a:normAutofit/>
          </a:bodyPr>
          <a:lstStyle/>
          <a:p>
            <a:pPr>
              <a:defRPr/>
            </a:pPr>
            <a:r>
              <a:rPr lang="en-US" sz="2400" dirty="0">
                <a:latin typeface="Times New Roman" panose="02020603050405020304" pitchFamily="18" charset="0"/>
                <a:cs typeface="Times New Roman" panose="02020603050405020304" pitchFamily="18" charset="0"/>
              </a:rPr>
              <a:t>To meet its substantive obligation under the IDEA, a school must offer an IEP reasonably calculated to enable a child to make progress appropriate in light of the child's circumstances.</a:t>
            </a:r>
          </a:p>
          <a:p>
            <a:pPr>
              <a:defRPr/>
            </a:pPr>
            <a:r>
              <a:rPr lang="en-US" sz="2400" dirty="0">
                <a:latin typeface="Times New Roman" panose="02020603050405020304" pitchFamily="18" charset="0"/>
                <a:cs typeface="Times New Roman" panose="02020603050405020304" pitchFamily="18" charset="0"/>
              </a:rPr>
              <a:t>Educational program must be appropriately ambitious in light of the student’s circumstances, just as advancement from grade to grade is appropriately ambitious for most children in the regular classroom. The goals may differ, but every child should have the chance to meet challenging objectives</a:t>
            </a:r>
          </a:p>
        </p:txBody>
      </p:sp>
      <p:sp>
        <p:nvSpPr>
          <p:cNvPr id="6" name="Rectangle 1">
            <a:extLst>
              <a:ext uri="{FF2B5EF4-FFF2-40B4-BE49-F238E27FC236}">
                <a16:creationId xmlns:a16="http://schemas.microsoft.com/office/drawing/2014/main" id="{B7E83581-86B3-446A-A8EA-26961CEE3F1D}"/>
              </a:ext>
            </a:extLst>
          </p:cNvPr>
          <p:cNvSpPr>
            <a:spLocks noGrp="1" noChangeArrowheads="1"/>
          </p:cNvSpPr>
          <p:nvPr>
            <p:ph type="ftr" sz="quarter" idx="11"/>
          </p:nvPr>
        </p:nvSpPr>
        <p:spPr bwMode="auto">
          <a:xfrm>
            <a:off x="4572000" y="6045626"/>
            <a:ext cx="28956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9pPr>
          </a:lstStyle>
          <a:p>
            <a:pPr algn="ctr">
              <a:spcBef>
                <a:spcPct val="0"/>
              </a:spcBef>
              <a:buClrTx/>
              <a:buSzTx/>
              <a:buFontTx/>
              <a:buNone/>
            </a:pPr>
            <a:r>
              <a:rPr lang="en-US" altLang="en-US" sz="1200" b="1" dirty="0">
                <a:solidFill>
                  <a:schemeClr val="bg1"/>
                </a:solidFill>
                <a:latin typeface="Times New Roman" panose="02020603050405020304" pitchFamily="18" charset="0"/>
                <a:cs typeface="Times New Roman" panose="02020603050405020304" pitchFamily="18" charset="0"/>
              </a:rPr>
              <a:t>Law Offices of Mark B. Martin, P.A.                                 www.markmartinlaw.com                                              arosenblatt@markmartinlaw.com                                                                        (410) 779-7770</a:t>
            </a:r>
          </a:p>
        </p:txBody>
      </p:sp>
    </p:spTree>
  </p:cSld>
  <p:clrMapOvr>
    <a:masterClrMapping/>
  </p:clrMapOvr>
  <p:transition spd="slow" advTm="9298">
    <p:dissolv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4B97EC7D-9D25-4397-BC29-E4C416BE7D51}"/>
              </a:ext>
            </a:extLst>
          </p:cNvPr>
          <p:cNvSpPr>
            <a:spLocks noGrp="1" noChangeArrowheads="1"/>
          </p:cNvSpPr>
          <p:nvPr>
            <p:ph type="title"/>
          </p:nvPr>
        </p:nvSpPr>
        <p:spPr>
          <a:xfrm>
            <a:off x="386258" y="468137"/>
            <a:ext cx="9603275" cy="1049235"/>
          </a:xfrm>
        </p:spPr>
        <p:txBody>
          <a:bodyPr>
            <a:normAutofit/>
          </a:bodyPr>
          <a:lstStyle/>
          <a:p>
            <a:pPr>
              <a:defRPr/>
            </a:pPr>
            <a:r>
              <a:rPr lang="en-US" altLang="en-US" sz="3600" dirty="0">
                <a:latin typeface="Bookman Old Style" panose="02050604050505020204" pitchFamily="18" charset="0"/>
              </a:rPr>
              <a:t>The IEP Process  </a:t>
            </a:r>
          </a:p>
        </p:txBody>
      </p:sp>
      <p:sp>
        <p:nvSpPr>
          <p:cNvPr id="29699" name="Rectangle 3">
            <a:extLst>
              <a:ext uri="{FF2B5EF4-FFF2-40B4-BE49-F238E27FC236}">
                <a16:creationId xmlns:a16="http://schemas.microsoft.com/office/drawing/2014/main" id="{F776FDDE-7B59-424F-BDDC-696AB50583BF}"/>
              </a:ext>
            </a:extLst>
          </p:cNvPr>
          <p:cNvSpPr>
            <a:spLocks noGrp="1" noChangeArrowheads="1"/>
          </p:cNvSpPr>
          <p:nvPr>
            <p:ph type="body" idx="1"/>
          </p:nvPr>
        </p:nvSpPr>
        <p:spPr>
          <a:xfrm>
            <a:off x="563811" y="1962465"/>
            <a:ext cx="9603275" cy="3450613"/>
          </a:xfrm>
        </p:spPr>
        <p:txBody>
          <a:bodyPr>
            <a:noAutofit/>
          </a:bodyPr>
          <a:lstStyle/>
          <a:p>
            <a:pPr>
              <a:defRPr/>
            </a:pPr>
            <a:r>
              <a:rPr lang="en-US" altLang="en-US" sz="2400" dirty="0">
                <a:latin typeface="Times New Roman" panose="02020603050405020304" pitchFamily="18" charset="0"/>
                <a:cs typeface="Times New Roman" panose="02020603050405020304" pitchFamily="18" charset="0"/>
              </a:rPr>
              <a:t>Participants </a:t>
            </a:r>
          </a:p>
          <a:p>
            <a:pPr>
              <a:defRPr/>
            </a:pPr>
            <a:endParaRPr lang="en-US" altLang="en-US" sz="2400" dirty="0">
              <a:latin typeface="Times New Roman" panose="02020603050405020304" pitchFamily="18" charset="0"/>
              <a:cs typeface="Times New Roman" panose="02020603050405020304" pitchFamily="18" charset="0"/>
            </a:endParaRPr>
          </a:p>
          <a:p>
            <a:pPr>
              <a:defRPr/>
            </a:pPr>
            <a:r>
              <a:rPr lang="en-US" altLang="en-US" sz="2400" dirty="0">
                <a:latin typeface="Times New Roman" panose="02020603050405020304" pitchFamily="18" charset="0"/>
                <a:cs typeface="Times New Roman" panose="02020603050405020304" pitchFamily="18" charset="0"/>
              </a:rPr>
              <a:t>Atmosphere</a:t>
            </a:r>
          </a:p>
          <a:p>
            <a:pPr>
              <a:defRPr/>
            </a:pPr>
            <a:endParaRPr lang="en-US" altLang="en-US" sz="2400" dirty="0">
              <a:latin typeface="Times New Roman" panose="02020603050405020304" pitchFamily="18" charset="0"/>
              <a:cs typeface="Times New Roman" panose="02020603050405020304" pitchFamily="18" charset="0"/>
            </a:endParaRPr>
          </a:p>
          <a:p>
            <a:pPr>
              <a:defRPr/>
            </a:pPr>
            <a:r>
              <a:rPr lang="en-US" altLang="en-US" sz="2400" dirty="0">
                <a:latin typeface="Times New Roman" panose="02020603050405020304" pitchFamily="18" charset="0"/>
                <a:cs typeface="Times New Roman" panose="02020603050405020304" pitchFamily="18" charset="0"/>
              </a:rPr>
              <a:t>Language</a:t>
            </a:r>
          </a:p>
          <a:p>
            <a:pPr>
              <a:defRPr/>
            </a:pPr>
            <a:endParaRPr lang="en-US" altLang="en-US" sz="2400" dirty="0">
              <a:latin typeface="Times New Roman" panose="02020603050405020304" pitchFamily="18" charset="0"/>
              <a:cs typeface="Times New Roman" panose="02020603050405020304" pitchFamily="18" charset="0"/>
            </a:endParaRPr>
          </a:p>
          <a:p>
            <a:pPr>
              <a:defRPr/>
            </a:pPr>
            <a:r>
              <a:rPr lang="en-US" altLang="en-US" sz="2400" dirty="0">
                <a:latin typeface="Times New Roman" panose="02020603050405020304" pitchFamily="18" charset="0"/>
                <a:cs typeface="Times New Roman" panose="02020603050405020304" pitchFamily="18" charset="0"/>
              </a:rPr>
              <a:t>Time Constraints</a:t>
            </a:r>
          </a:p>
          <a:p>
            <a:pPr>
              <a:defRPr/>
            </a:pPr>
            <a:endParaRPr lang="en-US" altLang="en-US" sz="2400" dirty="0"/>
          </a:p>
        </p:txBody>
      </p:sp>
      <p:sp>
        <p:nvSpPr>
          <p:cNvPr id="5" name="Rectangle 1">
            <a:extLst>
              <a:ext uri="{FF2B5EF4-FFF2-40B4-BE49-F238E27FC236}">
                <a16:creationId xmlns:a16="http://schemas.microsoft.com/office/drawing/2014/main" id="{C01AEF0B-B918-49A3-8BC2-E8485641DE64}"/>
              </a:ext>
            </a:extLst>
          </p:cNvPr>
          <p:cNvSpPr>
            <a:spLocks noChangeArrowheads="1"/>
          </p:cNvSpPr>
          <p:nvPr/>
        </p:nvSpPr>
        <p:spPr bwMode="auto">
          <a:xfrm>
            <a:off x="3534792" y="6053481"/>
            <a:ext cx="457200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9pPr>
          </a:lstStyle>
          <a:p>
            <a:pPr algn="ctr">
              <a:spcBef>
                <a:spcPct val="0"/>
              </a:spcBef>
              <a:buClrTx/>
              <a:buSzTx/>
              <a:buFontTx/>
              <a:buNone/>
            </a:pPr>
            <a:r>
              <a:rPr lang="en-US" altLang="en-US" sz="1200" b="1" dirty="0">
                <a:solidFill>
                  <a:schemeClr val="bg1"/>
                </a:solidFill>
                <a:latin typeface="Times New Roman" panose="02020603050405020304" pitchFamily="18" charset="0"/>
                <a:cs typeface="Times New Roman" panose="02020603050405020304" pitchFamily="18" charset="0"/>
              </a:rPr>
              <a:t>Law Offices of Mark B. Martin, P.A.                                 www.markmartinlaw.com                                              arosenblatt@markmartinlaw.com                                                                        (410) 779-7770</a:t>
            </a:r>
          </a:p>
        </p:txBody>
      </p:sp>
    </p:spTree>
  </p:cSld>
  <p:clrMapOvr>
    <a:masterClrMapping/>
  </p:clrMapOvr>
  <mc:AlternateContent xmlns:mc="http://schemas.openxmlformats.org/markup-compatibility/2006" xmlns:p14="http://schemas.microsoft.com/office/powerpoint/2010/main">
    <mc:Choice Requires="p14">
      <p:transition spd="slow" p14:dur="2000" advTm="9298"/>
    </mc:Choice>
    <mc:Fallback xmlns="">
      <p:transition spd="slow" advTm="9298"/>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F070AB6C-64F2-4CA9-9C76-6E352286F29E}"/>
              </a:ext>
            </a:extLst>
          </p:cNvPr>
          <p:cNvSpPr>
            <a:spLocks noGrp="1" noChangeArrowheads="1"/>
          </p:cNvSpPr>
          <p:nvPr>
            <p:ph type="title"/>
          </p:nvPr>
        </p:nvSpPr>
        <p:spPr/>
        <p:txBody>
          <a:bodyPr>
            <a:normAutofit fontScale="90000"/>
          </a:bodyPr>
          <a:lstStyle/>
          <a:p>
            <a:pPr>
              <a:defRPr/>
            </a:pPr>
            <a:r>
              <a:rPr lang="en-US" sz="4000" dirty="0">
                <a:latin typeface="Bookman Old Style" panose="02050604050505020204" pitchFamily="18" charset="0"/>
              </a:rPr>
              <a:t> Word Salad</a:t>
            </a:r>
            <a:br>
              <a:rPr lang="en-US" sz="4000" dirty="0"/>
            </a:br>
            <a:endParaRPr lang="en-US" sz="4000" b="1" dirty="0"/>
          </a:p>
        </p:txBody>
      </p:sp>
      <p:sp>
        <p:nvSpPr>
          <p:cNvPr id="12291" name="Rectangle 3">
            <a:extLst>
              <a:ext uri="{FF2B5EF4-FFF2-40B4-BE49-F238E27FC236}">
                <a16:creationId xmlns:a16="http://schemas.microsoft.com/office/drawing/2014/main" id="{A7A6B8D7-4004-41E1-BCD1-8130055DD7B7}"/>
              </a:ext>
            </a:extLst>
          </p:cNvPr>
          <p:cNvSpPr>
            <a:spLocks noGrp="1" noChangeArrowheads="1"/>
          </p:cNvSpPr>
          <p:nvPr>
            <p:ph type="body" sz="half" idx="1"/>
          </p:nvPr>
        </p:nvSpPr>
        <p:spPr/>
        <p:txBody>
          <a:bodyPr>
            <a:normAutofit/>
          </a:bodyPr>
          <a:lstStyle/>
          <a:p>
            <a:pPr>
              <a:buFontTx/>
              <a:buNone/>
              <a:defRPr/>
            </a:pPr>
            <a:r>
              <a:rPr lang="en-US" sz="2800" dirty="0"/>
              <a:t>	</a:t>
            </a:r>
          </a:p>
        </p:txBody>
      </p:sp>
      <p:sp>
        <p:nvSpPr>
          <p:cNvPr id="5" name="Content Placeholder 4">
            <a:extLst>
              <a:ext uri="{FF2B5EF4-FFF2-40B4-BE49-F238E27FC236}">
                <a16:creationId xmlns:a16="http://schemas.microsoft.com/office/drawing/2014/main" id="{CBDF3F5D-0A6A-4E7C-8188-79DEEED8B251}"/>
              </a:ext>
            </a:extLst>
          </p:cNvPr>
          <p:cNvSpPr>
            <a:spLocks noGrp="1"/>
          </p:cNvSpPr>
          <p:nvPr>
            <p:ph sz="half" idx="2"/>
          </p:nvPr>
        </p:nvSpPr>
        <p:spPr>
          <a:xfrm>
            <a:off x="881342" y="735703"/>
            <a:ext cx="9879874" cy="5394328"/>
          </a:xfrm>
        </p:spPr>
        <p:txBody>
          <a:bodyPr>
            <a:normAutofit/>
          </a:bodyPr>
          <a:lstStyle/>
          <a:p>
            <a:pPr marL="457200" indent="-457200">
              <a:buFont typeface="+mj-lt"/>
              <a:buAutoNum type="arabicPeriod"/>
              <a:defRPr/>
            </a:pPr>
            <a:r>
              <a:rPr lang="en-US" sz="2100" b="1" dirty="0">
                <a:latin typeface="Times New Roman" panose="02020603050405020304" pitchFamily="18" charset="0"/>
                <a:cs typeface="Times New Roman" panose="02020603050405020304" pitchFamily="18" charset="0"/>
              </a:rPr>
              <a:t>IDEA</a:t>
            </a:r>
            <a:r>
              <a:rPr lang="en-US" sz="2100" dirty="0">
                <a:latin typeface="Times New Roman" panose="02020603050405020304" pitchFamily="18" charset="0"/>
                <a:cs typeface="Times New Roman" panose="02020603050405020304" pitchFamily="18" charset="0"/>
              </a:rPr>
              <a:t>: Individuals with Disabilities Education Act – Federal special education law.</a:t>
            </a:r>
          </a:p>
          <a:p>
            <a:pPr marL="457200" indent="-457200">
              <a:buFont typeface="+mj-lt"/>
              <a:buAutoNum type="arabicPeriod"/>
              <a:defRPr/>
            </a:pPr>
            <a:r>
              <a:rPr lang="en-US" sz="2100" b="1" dirty="0">
                <a:latin typeface="Times New Roman" panose="02020603050405020304" pitchFamily="18" charset="0"/>
                <a:cs typeface="Times New Roman" panose="02020603050405020304" pitchFamily="18" charset="0"/>
              </a:rPr>
              <a:t>FAPE</a:t>
            </a:r>
            <a:r>
              <a:rPr lang="en-US" sz="2100" dirty="0">
                <a:latin typeface="Times New Roman" panose="02020603050405020304" pitchFamily="18" charset="0"/>
                <a:cs typeface="Times New Roman" panose="02020603050405020304" pitchFamily="18" charset="0"/>
              </a:rPr>
              <a:t>: Free appropriate public education – Legal Standard </a:t>
            </a:r>
          </a:p>
          <a:p>
            <a:pPr marL="457200" indent="-457200">
              <a:buFont typeface="+mj-lt"/>
              <a:buAutoNum type="arabicPeriod"/>
              <a:defRPr/>
            </a:pPr>
            <a:r>
              <a:rPr lang="en-US" sz="2100" b="1" dirty="0">
                <a:latin typeface="Times New Roman" panose="02020603050405020304" pitchFamily="18" charset="0"/>
                <a:cs typeface="Times New Roman" panose="02020603050405020304" pitchFamily="18" charset="0"/>
              </a:rPr>
              <a:t>IEP</a:t>
            </a:r>
            <a:r>
              <a:rPr lang="en-US" sz="2100" dirty="0">
                <a:latin typeface="Times New Roman" panose="02020603050405020304" pitchFamily="18" charset="0"/>
                <a:cs typeface="Times New Roman" panose="02020603050405020304" pitchFamily="18" charset="0"/>
              </a:rPr>
              <a:t>: Individualized Education Program -Annual</a:t>
            </a:r>
          </a:p>
          <a:p>
            <a:pPr marL="457200" indent="-457200">
              <a:buFont typeface="+mj-lt"/>
              <a:buAutoNum type="arabicPeriod"/>
              <a:defRPr/>
            </a:pPr>
            <a:r>
              <a:rPr lang="en-US" sz="2100" b="1" dirty="0">
                <a:latin typeface="Times New Roman" panose="02020603050405020304" pitchFamily="18" charset="0"/>
                <a:cs typeface="Times New Roman" panose="02020603050405020304" pitchFamily="18" charset="0"/>
              </a:rPr>
              <a:t>PWN</a:t>
            </a:r>
            <a:r>
              <a:rPr lang="en-US" sz="2100" dirty="0">
                <a:latin typeface="Times New Roman" panose="02020603050405020304" pitchFamily="18" charset="0"/>
                <a:cs typeface="Times New Roman" panose="02020603050405020304" pitchFamily="18" charset="0"/>
              </a:rPr>
              <a:t> - Prior written notice - refers to the public agency’s obligation to inform parents a reasonable time before it proposes to take specific actions, or refuses to take specific actions.</a:t>
            </a:r>
          </a:p>
          <a:p>
            <a:pPr marL="457200" indent="-457200">
              <a:buFont typeface="+mj-lt"/>
              <a:buAutoNum type="arabicPeriod"/>
              <a:defRPr/>
            </a:pPr>
            <a:r>
              <a:rPr lang="en-US" sz="2100" b="1" dirty="0">
                <a:latin typeface="Times New Roman" panose="02020603050405020304" pitchFamily="18" charset="0"/>
                <a:cs typeface="Times New Roman" panose="02020603050405020304" pitchFamily="18" charset="0"/>
              </a:rPr>
              <a:t>LRE</a:t>
            </a:r>
            <a:r>
              <a:rPr lang="en-US" sz="2100" dirty="0">
                <a:latin typeface="Times New Roman" panose="02020603050405020304" pitchFamily="18" charset="0"/>
                <a:cs typeface="Times New Roman" panose="02020603050405020304" pitchFamily="18" charset="0"/>
              </a:rPr>
              <a:t>: Least Restrictive Environment - Children with disabilities are to be educated with children who do not have disabilities, to the maximum extent appropriate</a:t>
            </a:r>
          </a:p>
          <a:p>
            <a:pPr marL="457200" indent="-457200">
              <a:buFont typeface="+mj-lt"/>
              <a:buAutoNum type="arabicPeriod"/>
              <a:defRPr/>
            </a:pPr>
            <a:r>
              <a:rPr lang="en-US" sz="2100" b="1" dirty="0">
                <a:latin typeface="Times New Roman" panose="02020603050405020304" pitchFamily="18" charset="0"/>
                <a:cs typeface="Times New Roman" panose="02020603050405020304" pitchFamily="18" charset="0"/>
              </a:rPr>
              <a:t>504 Plan</a:t>
            </a:r>
            <a:r>
              <a:rPr lang="en-US" sz="2100" dirty="0">
                <a:latin typeface="Times New Roman" panose="02020603050405020304" pitchFamily="18" charset="0"/>
                <a:cs typeface="Times New Roman" panose="02020603050405020304" pitchFamily="18" charset="0"/>
              </a:rPr>
              <a:t>: </a:t>
            </a:r>
            <a:r>
              <a:rPr lang="en-US" sz="2000" b="0" i="0" dirty="0">
                <a:effectLst/>
                <a:latin typeface="Times New Roman" panose="02020603050405020304" pitchFamily="18" charset="0"/>
                <a:cs typeface="Times New Roman" panose="02020603050405020304" pitchFamily="18" charset="0"/>
              </a:rPr>
              <a:t>Section 504 of the Rehabilitation Act of 1973, guarantees certain rights to people with disabilities. List of Accommodations. Not Services. </a:t>
            </a:r>
          </a:p>
          <a:p>
            <a:pPr marL="457200" indent="-457200">
              <a:buFont typeface="+mj-lt"/>
              <a:buAutoNum type="arabicPeriod"/>
              <a:defRPr/>
            </a:pPr>
            <a:r>
              <a:rPr lang="en-US" b="1" dirty="0">
                <a:latin typeface="Times New Roman" panose="02020603050405020304" pitchFamily="18" charset="0"/>
                <a:cs typeface="Times New Roman" panose="02020603050405020304" pitchFamily="18" charset="0"/>
              </a:rPr>
              <a:t>FBA</a:t>
            </a:r>
            <a:r>
              <a:rPr lang="en-US" dirty="0">
                <a:latin typeface="Times New Roman" panose="02020603050405020304" pitchFamily="18" charset="0"/>
                <a:cs typeface="Times New Roman" panose="02020603050405020304" pitchFamily="18" charset="0"/>
              </a:rPr>
              <a:t>: Functional Behavior Plan;</a:t>
            </a:r>
            <a:r>
              <a:rPr lang="en-US" b="1" i="1" dirty="0">
                <a:latin typeface="Times New Roman" panose="02020603050405020304" pitchFamily="18" charset="0"/>
                <a:cs typeface="Times New Roman" panose="02020603050405020304" pitchFamily="18" charset="0"/>
              </a:rPr>
              <a:t> </a:t>
            </a:r>
            <a:r>
              <a:rPr lang="en-US" b="1" dirty="0">
                <a:latin typeface="Times New Roman" panose="02020603050405020304" pitchFamily="18" charset="0"/>
                <a:cs typeface="Times New Roman" panose="02020603050405020304" pitchFamily="18" charset="0"/>
              </a:rPr>
              <a:t>BIP</a:t>
            </a:r>
            <a:r>
              <a:rPr lang="en-US" dirty="0">
                <a:latin typeface="Times New Roman" panose="02020603050405020304" pitchFamily="18" charset="0"/>
                <a:cs typeface="Times New Roman" panose="02020603050405020304" pitchFamily="18" charset="0"/>
              </a:rPr>
              <a:t>: Behavior Intervention Plan</a:t>
            </a:r>
            <a:endParaRPr lang="en-US" sz="2100" dirty="0">
              <a:latin typeface="Times New Roman" panose="02020603050405020304" pitchFamily="18" charset="0"/>
              <a:cs typeface="Times New Roman" panose="02020603050405020304" pitchFamily="18" charset="0"/>
            </a:endParaRPr>
          </a:p>
          <a:p>
            <a:pPr marL="457200" indent="-457200">
              <a:buFont typeface="+mj-lt"/>
              <a:buAutoNum type="arabicPeriod"/>
              <a:defRPr/>
            </a:pPr>
            <a:endParaRPr lang="en-US" sz="2100" dirty="0">
              <a:latin typeface="Times New Roman" panose="02020603050405020304" pitchFamily="18" charset="0"/>
              <a:cs typeface="Times New Roman" panose="02020603050405020304" pitchFamily="18" charset="0"/>
            </a:endParaRPr>
          </a:p>
          <a:p>
            <a:pPr>
              <a:defRPr/>
            </a:pPr>
            <a:endParaRPr lang="en-US" dirty="0"/>
          </a:p>
        </p:txBody>
      </p:sp>
      <p:sp>
        <p:nvSpPr>
          <p:cNvPr id="6149" name="Footer Placeholder 5">
            <a:extLst>
              <a:ext uri="{FF2B5EF4-FFF2-40B4-BE49-F238E27FC236}">
                <a16:creationId xmlns:a16="http://schemas.microsoft.com/office/drawing/2014/main" id="{04E4C9DF-0DF7-419B-AF2A-95CD4DA8C7FF}"/>
              </a:ext>
            </a:extLst>
          </p:cNvPr>
          <p:cNvSpPr>
            <a:spLocks noGrp="1"/>
          </p:cNvSpPr>
          <p:nvPr>
            <p:ph type="ftr" sz="quarter" idx="11"/>
          </p:nvPr>
        </p:nvSpPr>
        <p:spPr>
          <a:xfrm>
            <a:off x="4648200" y="6354762"/>
            <a:ext cx="2895600" cy="457200"/>
          </a:xfrm>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a:defRPr/>
            </a:pPr>
            <a:r>
              <a:rPr lang="en-US" altLang="en-US" sz="1100" b="1" dirty="0">
                <a:solidFill>
                  <a:schemeClr val="bg1"/>
                </a:solidFill>
                <a:latin typeface="Times New Roman" panose="02020603050405020304" pitchFamily="18" charset="0"/>
                <a:cs typeface="Times New Roman" panose="02020603050405020304" pitchFamily="18" charset="0"/>
              </a:rPr>
              <a:t>Law Offices of Mark B. Martin, P.A.                                 www.markmartinlaw.com                                              arosenblatt@markmartinlaw.com                                                                        (410) 779-7770</a:t>
            </a:r>
          </a:p>
          <a:p>
            <a:pPr algn="ctr">
              <a:defRPr/>
            </a:pPr>
            <a:endParaRPr lang="en-US" sz="1100" dirty="0">
              <a:latin typeface="Times New Roman" panose="02020603050405020304" pitchFamily="18" charset="0"/>
              <a:cs typeface="Times New Roman" panose="02020603050405020304" pitchFamily="18" charset="0"/>
            </a:endParaRPr>
          </a:p>
        </p:txBody>
      </p:sp>
    </p:spTree>
  </p:cSld>
  <p:clrMapOvr>
    <a:masterClrMapping/>
  </p:clrMapOvr>
  <p:transition spd="slow" advTm="9298">
    <p:dissolv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80785A4E-E94D-4992-8E13-42C5ABB6A78B}"/>
              </a:ext>
            </a:extLst>
          </p:cNvPr>
          <p:cNvSpPr>
            <a:spLocks noGrp="1" noChangeArrowheads="1"/>
          </p:cNvSpPr>
          <p:nvPr>
            <p:ph type="title"/>
          </p:nvPr>
        </p:nvSpPr>
        <p:spPr>
          <a:xfrm>
            <a:off x="884808" y="-571500"/>
            <a:ext cx="10972800" cy="1143000"/>
          </a:xfrm>
        </p:spPr>
        <p:txBody>
          <a:bodyPr>
            <a:noAutofit/>
          </a:bodyPr>
          <a:lstStyle/>
          <a:p>
            <a:pPr>
              <a:defRPr/>
            </a:pPr>
            <a:br>
              <a:rPr lang="en-US" sz="3600" b="1" dirty="0">
                <a:latin typeface="Bookman Old Style" panose="02050604050505020204" pitchFamily="18" charset="0"/>
              </a:rPr>
            </a:br>
            <a:br>
              <a:rPr lang="en-US" sz="3600" b="1" dirty="0">
                <a:latin typeface="Bookman Old Style" panose="02050604050505020204" pitchFamily="18" charset="0"/>
              </a:rPr>
            </a:br>
            <a:r>
              <a:rPr lang="en-US" sz="3600" dirty="0">
                <a:latin typeface="Bookman Old Style" panose="02050604050505020204" pitchFamily="18" charset="0"/>
              </a:rPr>
              <a:t>5 Basics About the IEP</a:t>
            </a:r>
            <a:br>
              <a:rPr lang="en-US" sz="3600" b="1" dirty="0">
                <a:latin typeface="Bookman Old Style" panose="02050604050505020204" pitchFamily="18" charset="0"/>
              </a:rPr>
            </a:br>
            <a:br>
              <a:rPr lang="en-US" sz="3600" dirty="0">
                <a:latin typeface="Bookman Old Style" panose="02050604050505020204" pitchFamily="18" charset="0"/>
              </a:rPr>
            </a:br>
            <a:endParaRPr lang="en-US" sz="3600" b="1" dirty="0">
              <a:latin typeface="Bookman Old Style" panose="02050604050505020204" pitchFamily="18" charset="0"/>
            </a:endParaRPr>
          </a:p>
        </p:txBody>
      </p:sp>
      <p:sp>
        <p:nvSpPr>
          <p:cNvPr id="12291" name="Rectangle 3">
            <a:extLst>
              <a:ext uri="{FF2B5EF4-FFF2-40B4-BE49-F238E27FC236}">
                <a16:creationId xmlns:a16="http://schemas.microsoft.com/office/drawing/2014/main" id="{C00E9B2E-A0C2-4942-A56A-B63FD381B102}"/>
              </a:ext>
            </a:extLst>
          </p:cNvPr>
          <p:cNvSpPr>
            <a:spLocks noGrp="1" noChangeArrowheads="1"/>
          </p:cNvSpPr>
          <p:nvPr>
            <p:ph type="body" sz="half" idx="1"/>
          </p:nvPr>
        </p:nvSpPr>
        <p:spPr/>
        <p:txBody>
          <a:bodyPr/>
          <a:lstStyle/>
          <a:p>
            <a:pPr>
              <a:buFontTx/>
              <a:buNone/>
              <a:defRPr/>
            </a:pPr>
            <a:r>
              <a:rPr lang="en-US" sz="2800" dirty="0"/>
              <a:t>	</a:t>
            </a:r>
          </a:p>
        </p:txBody>
      </p:sp>
      <p:sp>
        <p:nvSpPr>
          <p:cNvPr id="5" name="Content Placeholder 4">
            <a:extLst>
              <a:ext uri="{FF2B5EF4-FFF2-40B4-BE49-F238E27FC236}">
                <a16:creationId xmlns:a16="http://schemas.microsoft.com/office/drawing/2014/main" id="{6AD8A4BD-1D3E-4FF4-B5DA-67C137B0AB92}"/>
              </a:ext>
            </a:extLst>
          </p:cNvPr>
          <p:cNvSpPr>
            <a:spLocks noGrp="1"/>
          </p:cNvSpPr>
          <p:nvPr>
            <p:ph sz="half" idx="2"/>
          </p:nvPr>
        </p:nvSpPr>
        <p:spPr>
          <a:xfrm>
            <a:off x="422429" y="1066048"/>
            <a:ext cx="8305800" cy="4983163"/>
          </a:xfrm>
        </p:spPr>
        <p:txBody>
          <a:bodyPr>
            <a:normAutofit/>
          </a:bodyPr>
          <a:lstStyle/>
          <a:p>
            <a:pPr marL="971550" lvl="1" indent="-514350">
              <a:buFont typeface="+mj-lt"/>
              <a:buAutoNum type="arabicPeriod"/>
              <a:defRPr/>
            </a:pPr>
            <a:r>
              <a:rPr lang="en-US" sz="2400" i="1" dirty="0">
                <a:latin typeface="Times New Roman" panose="02020603050405020304" pitchFamily="18" charset="0"/>
                <a:cs typeface="Times New Roman" panose="02020603050405020304" pitchFamily="18" charset="0"/>
              </a:rPr>
              <a:t>Individualized </a:t>
            </a:r>
            <a:r>
              <a:rPr lang="en-US" sz="2400" dirty="0">
                <a:latin typeface="Times New Roman" panose="02020603050405020304" pitchFamily="18" charset="0"/>
                <a:cs typeface="Times New Roman" panose="02020603050405020304" pitchFamily="18" charset="0"/>
              </a:rPr>
              <a:t>based on educational needs</a:t>
            </a:r>
          </a:p>
          <a:p>
            <a:pPr marL="971550" lvl="1" indent="-514350">
              <a:buFont typeface="+mj-lt"/>
              <a:buAutoNum type="arabicPeriod"/>
              <a:defRPr/>
            </a:pPr>
            <a:r>
              <a:rPr lang="en-US" sz="2400" dirty="0">
                <a:latin typeface="Times New Roman" panose="02020603050405020304" pitchFamily="18" charset="0"/>
                <a:cs typeface="Times New Roman" panose="02020603050405020304" pitchFamily="18" charset="0"/>
              </a:rPr>
              <a:t>Written plan for a child’s education</a:t>
            </a:r>
          </a:p>
          <a:p>
            <a:pPr marL="971550" lvl="1" indent="-514350">
              <a:buFont typeface="+mj-lt"/>
              <a:buAutoNum type="arabicPeriod"/>
              <a:defRPr/>
            </a:pPr>
            <a:r>
              <a:rPr lang="en-US" sz="2400" dirty="0">
                <a:latin typeface="Times New Roman" panose="02020603050405020304" pitchFamily="18" charset="0"/>
                <a:cs typeface="Times New Roman" panose="02020603050405020304" pitchFamily="18" charset="0"/>
              </a:rPr>
              <a:t>Written by parents and school staff </a:t>
            </a:r>
            <a:r>
              <a:rPr lang="en-US" sz="2400" i="1" dirty="0">
                <a:latin typeface="Times New Roman" panose="02020603050405020304" pitchFamily="18" charset="0"/>
                <a:cs typeface="Times New Roman" panose="02020603050405020304" pitchFamily="18" charset="0"/>
              </a:rPr>
              <a:t>together</a:t>
            </a:r>
          </a:p>
          <a:p>
            <a:pPr marL="971550" lvl="1" indent="-514350">
              <a:buFont typeface="+mj-lt"/>
              <a:buAutoNum type="arabicPeriod"/>
              <a:defRPr/>
            </a:pPr>
            <a:r>
              <a:rPr lang="en-US" sz="2400" dirty="0">
                <a:latin typeface="Times New Roman" panose="02020603050405020304" pitchFamily="18" charset="0"/>
                <a:cs typeface="Times New Roman" panose="02020603050405020304" pitchFamily="18" charset="0"/>
              </a:rPr>
              <a:t>Is both a document </a:t>
            </a:r>
            <a:r>
              <a:rPr lang="en-US" sz="2400" i="1" dirty="0">
                <a:latin typeface="Times New Roman" panose="02020603050405020304" pitchFamily="18" charset="0"/>
                <a:cs typeface="Times New Roman" panose="02020603050405020304" pitchFamily="18" charset="0"/>
              </a:rPr>
              <a:t>and</a:t>
            </a:r>
            <a:r>
              <a:rPr lang="en-US" sz="2400" dirty="0">
                <a:latin typeface="Times New Roman" panose="02020603050405020304" pitchFamily="18" charset="0"/>
                <a:cs typeface="Times New Roman" panose="02020603050405020304" pitchFamily="18" charset="0"/>
              </a:rPr>
              <a:t> a process</a:t>
            </a:r>
          </a:p>
          <a:p>
            <a:pPr marL="971550" lvl="1" indent="-514350">
              <a:buFont typeface="+mj-lt"/>
              <a:buAutoNum type="arabicPeriod"/>
              <a:defRPr/>
            </a:pPr>
            <a:r>
              <a:rPr lang="en-US" sz="2400" dirty="0">
                <a:latin typeface="Times New Roman" panose="02020603050405020304" pitchFamily="18" charset="0"/>
                <a:cs typeface="Times New Roman" panose="02020603050405020304" pitchFamily="18" charset="0"/>
              </a:rPr>
              <a:t>Read the IEP, it gets easier every time</a:t>
            </a:r>
          </a:p>
        </p:txBody>
      </p:sp>
      <p:sp>
        <p:nvSpPr>
          <p:cNvPr id="13" name="TextBox 12">
            <a:extLst>
              <a:ext uri="{FF2B5EF4-FFF2-40B4-BE49-F238E27FC236}">
                <a16:creationId xmlns:a16="http://schemas.microsoft.com/office/drawing/2014/main" id="{CB7B0E12-03F5-45CE-93EA-D8265DF4E057}"/>
              </a:ext>
            </a:extLst>
          </p:cNvPr>
          <p:cNvSpPr txBox="1"/>
          <p:nvPr/>
        </p:nvSpPr>
        <p:spPr>
          <a:xfrm>
            <a:off x="2874146" y="6049211"/>
            <a:ext cx="6103398" cy="830997"/>
          </a:xfrm>
          <a:prstGeom prst="rect">
            <a:avLst/>
          </a:prstGeom>
          <a:noFill/>
        </p:spPr>
        <p:txBody>
          <a:bodyPr wrap="square">
            <a:spAutoFit/>
          </a:bodyPr>
          <a:lstStyle/>
          <a:p>
            <a:pPr algn="ctr">
              <a:spcBef>
                <a:spcPct val="0"/>
              </a:spcBef>
              <a:buClrTx/>
              <a:buSzTx/>
              <a:buFontTx/>
              <a:buNone/>
            </a:pPr>
            <a:r>
              <a:rPr lang="en-US" altLang="en-US" sz="1200" b="1" dirty="0">
                <a:solidFill>
                  <a:schemeClr val="bg1"/>
                </a:solidFill>
                <a:latin typeface="Times New Roman" panose="02020603050405020304" pitchFamily="18" charset="0"/>
                <a:cs typeface="Times New Roman" panose="02020603050405020304" pitchFamily="18" charset="0"/>
              </a:rPr>
              <a:t>Law Offices of Mark B. Martin, P.A.                                </a:t>
            </a:r>
          </a:p>
          <a:p>
            <a:pPr algn="ctr">
              <a:spcBef>
                <a:spcPct val="0"/>
              </a:spcBef>
              <a:buClrTx/>
              <a:buSzTx/>
              <a:buFontTx/>
              <a:buNone/>
            </a:pPr>
            <a:r>
              <a:rPr lang="en-US" altLang="en-US" sz="1200" b="1" dirty="0">
                <a:solidFill>
                  <a:schemeClr val="bg1"/>
                </a:solidFill>
                <a:latin typeface="Times New Roman" panose="02020603050405020304" pitchFamily="18" charset="0"/>
                <a:cs typeface="Times New Roman" panose="02020603050405020304" pitchFamily="18" charset="0"/>
              </a:rPr>
              <a:t> www.markmartinlaw.com                                              </a:t>
            </a:r>
          </a:p>
          <a:p>
            <a:pPr algn="ctr">
              <a:spcBef>
                <a:spcPct val="0"/>
              </a:spcBef>
              <a:buClrTx/>
              <a:buSzTx/>
              <a:buFontTx/>
              <a:buNone/>
            </a:pPr>
            <a:r>
              <a:rPr lang="en-US" altLang="en-US" sz="1200" b="1" dirty="0">
                <a:solidFill>
                  <a:schemeClr val="bg1"/>
                </a:solidFill>
                <a:latin typeface="Times New Roman" panose="02020603050405020304" pitchFamily="18" charset="0"/>
                <a:cs typeface="Times New Roman" panose="02020603050405020304" pitchFamily="18" charset="0"/>
              </a:rPr>
              <a:t>arosenblatt@markmartinlaw.com                                                                        </a:t>
            </a:r>
          </a:p>
          <a:p>
            <a:pPr algn="ctr">
              <a:spcBef>
                <a:spcPct val="0"/>
              </a:spcBef>
              <a:buClrTx/>
              <a:buSzTx/>
              <a:buFontTx/>
              <a:buNone/>
            </a:pPr>
            <a:r>
              <a:rPr lang="en-US" altLang="en-US" sz="1200" b="1" dirty="0">
                <a:solidFill>
                  <a:schemeClr val="bg1"/>
                </a:solidFill>
                <a:latin typeface="Times New Roman" panose="02020603050405020304" pitchFamily="18" charset="0"/>
                <a:cs typeface="Times New Roman" panose="02020603050405020304" pitchFamily="18" charset="0"/>
              </a:rPr>
              <a:t>(410) 779-7770</a:t>
            </a:r>
          </a:p>
        </p:txBody>
      </p:sp>
    </p:spTree>
  </p:cSld>
  <p:clrMapOvr>
    <a:masterClrMapping/>
  </p:clrMapOvr>
  <p:transition spd="slow" advTm="9298">
    <p:dissolv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2442BA-98A7-45CE-9C0D-5C7BF3FA3310}"/>
              </a:ext>
            </a:extLst>
          </p:cNvPr>
          <p:cNvSpPr>
            <a:spLocks noGrp="1"/>
          </p:cNvSpPr>
          <p:nvPr>
            <p:ph type="title"/>
          </p:nvPr>
        </p:nvSpPr>
        <p:spPr>
          <a:xfrm>
            <a:off x="572690" y="413901"/>
            <a:ext cx="9603275" cy="1049235"/>
          </a:xfrm>
        </p:spPr>
        <p:txBody>
          <a:bodyPr>
            <a:normAutofit/>
          </a:bodyPr>
          <a:lstStyle/>
          <a:p>
            <a:pPr>
              <a:defRPr/>
            </a:pPr>
            <a:r>
              <a:rPr lang="en-US" sz="3600" dirty="0">
                <a:latin typeface="Bookman Old Style" panose="02050604050505020204" pitchFamily="18" charset="0"/>
              </a:rPr>
              <a:t>Put it in Writing</a:t>
            </a:r>
            <a:endParaRPr lang="en-US" sz="3600" dirty="0"/>
          </a:p>
        </p:txBody>
      </p:sp>
      <p:pic>
        <p:nvPicPr>
          <p:cNvPr id="26628" name="Picture 2" descr="Image result for IEP fight club">
            <a:extLst>
              <a:ext uri="{FF2B5EF4-FFF2-40B4-BE49-F238E27FC236}">
                <a16:creationId xmlns:a16="http://schemas.microsoft.com/office/drawing/2014/main" id="{EAD79A3B-97F5-447F-97BD-23DAB9413C57}"/>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4038601" y="1889125"/>
            <a:ext cx="3681413" cy="3079750"/>
          </a:xfrm>
          <a:noFill/>
          <a:extLst>
            <a:ext uri="{909E8E84-426E-40DD-AFC4-6F175D3DCCD1}">
              <a14:hiddenFill xmlns:a14="http://schemas.microsoft.com/office/drawing/2010/main">
                <a:solidFill>
                  <a:srgbClr val="FFFFFF"/>
                </a:solidFill>
              </a14:hiddenFill>
            </a:ext>
          </a:extLst>
        </p:spPr>
      </p:pic>
      <p:sp>
        <p:nvSpPr>
          <p:cNvPr id="5" name="Rectangle 1">
            <a:extLst>
              <a:ext uri="{FF2B5EF4-FFF2-40B4-BE49-F238E27FC236}">
                <a16:creationId xmlns:a16="http://schemas.microsoft.com/office/drawing/2014/main" id="{329EA867-AB47-492C-9ACB-2E23ABF5755A}"/>
              </a:ext>
            </a:extLst>
          </p:cNvPr>
          <p:cNvSpPr>
            <a:spLocks noChangeArrowheads="1"/>
          </p:cNvSpPr>
          <p:nvPr/>
        </p:nvSpPr>
        <p:spPr bwMode="auto">
          <a:xfrm>
            <a:off x="3534792" y="6053481"/>
            <a:ext cx="457200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9pPr>
          </a:lstStyle>
          <a:p>
            <a:pPr algn="ctr">
              <a:spcBef>
                <a:spcPct val="0"/>
              </a:spcBef>
              <a:buClrTx/>
              <a:buSzTx/>
              <a:buFontTx/>
              <a:buNone/>
            </a:pPr>
            <a:r>
              <a:rPr lang="en-US" altLang="en-US" sz="1200" b="1" dirty="0">
                <a:solidFill>
                  <a:schemeClr val="bg1"/>
                </a:solidFill>
                <a:latin typeface="Times New Roman" panose="02020603050405020304" pitchFamily="18" charset="0"/>
                <a:cs typeface="Times New Roman" panose="02020603050405020304" pitchFamily="18" charset="0"/>
              </a:rPr>
              <a:t>Law Offices of Mark B. Martin, P.A.                                 www.markmartinlaw.com                                              arosenblatt@markmartinlaw.com                                                                        (410) 779-7770</a:t>
            </a:r>
          </a:p>
        </p:txBody>
      </p:sp>
    </p:spTree>
  </p:cSld>
  <p:clrMapOvr>
    <a:masterClrMapping/>
  </p:clrMapOvr>
  <mc:AlternateContent xmlns:mc="http://schemas.openxmlformats.org/markup-compatibility/2006" xmlns:p14="http://schemas.microsoft.com/office/powerpoint/2010/main">
    <mc:Choice Requires="p14">
      <p:transition spd="slow" p14:dur="2000" advTm="9298"/>
    </mc:Choice>
    <mc:Fallback xmlns="">
      <p:transition spd="slow" advTm="9298"/>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31328E-B141-4BFE-8FFF-DFC30B4FC1D3}"/>
              </a:ext>
            </a:extLst>
          </p:cNvPr>
          <p:cNvSpPr>
            <a:spLocks noGrp="1"/>
          </p:cNvSpPr>
          <p:nvPr>
            <p:ph type="title"/>
          </p:nvPr>
        </p:nvSpPr>
        <p:spPr>
          <a:xfrm>
            <a:off x="607525" y="413901"/>
            <a:ext cx="9603275" cy="1049235"/>
          </a:xfrm>
        </p:spPr>
        <p:txBody>
          <a:bodyPr>
            <a:normAutofit/>
          </a:bodyPr>
          <a:lstStyle/>
          <a:p>
            <a:pPr eaLnBrk="1" hangingPunct="1">
              <a:defRPr/>
            </a:pPr>
            <a:r>
              <a:rPr lang="en-US" sz="3600" dirty="0">
                <a:latin typeface="Bookman Old Style" panose="02050604050505020204" pitchFamily="18" charset="0"/>
              </a:rPr>
              <a:t>Put it in Writing</a:t>
            </a:r>
          </a:p>
        </p:txBody>
      </p:sp>
      <p:sp>
        <p:nvSpPr>
          <p:cNvPr id="3" name="Content Placeholder 2">
            <a:extLst>
              <a:ext uri="{FF2B5EF4-FFF2-40B4-BE49-F238E27FC236}">
                <a16:creationId xmlns:a16="http://schemas.microsoft.com/office/drawing/2014/main" id="{1871265D-AEA0-4851-A380-FA3E0F2668E2}"/>
              </a:ext>
            </a:extLst>
          </p:cNvPr>
          <p:cNvSpPr>
            <a:spLocks noGrp="1"/>
          </p:cNvSpPr>
          <p:nvPr>
            <p:ph idx="1"/>
          </p:nvPr>
        </p:nvSpPr>
        <p:spPr>
          <a:xfrm>
            <a:off x="1981200" y="1329136"/>
            <a:ext cx="8229600" cy="4987925"/>
          </a:xfrm>
        </p:spPr>
        <p:txBody>
          <a:bodyPr>
            <a:normAutofit/>
          </a:bodyPr>
          <a:lstStyle/>
          <a:p>
            <a:pPr eaLnBrk="1" hangingPunct="1">
              <a:defRPr/>
            </a:pPr>
            <a:endParaRPr lang="en-US" sz="2400" dirty="0">
              <a:latin typeface="Times New Roman" panose="02020603050405020304" pitchFamily="18" charset="0"/>
              <a:cs typeface="Times New Roman" panose="02020603050405020304" pitchFamily="18" charset="0"/>
            </a:endParaRPr>
          </a:p>
          <a:p>
            <a:pPr eaLnBrk="1" hangingPunct="1">
              <a:defRPr/>
            </a:pPr>
            <a:r>
              <a:rPr lang="en-US" sz="2400" dirty="0">
                <a:latin typeface="Times New Roman" panose="02020603050405020304" pitchFamily="18" charset="0"/>
                <a:cs typeface="Times New Roman" panose="02020603050405020304" pitchFamily="18" charset="0"/>
              </a:rPr>
              <a:t>Document, document, document</a:t>
            </a:r>
          </a:p>
          <a:p>
            <a:pPr eaLnBrk="1" hangingPunct="1">
              <a:defRPr/>
            </a:pPr>
            <a:r>
              <a:rPr lang="en-US" sz="2400" dirty="0">
                <a:latin typeface="Times New Roman" panose="02020603050405020304" pitchFamily="18" charset="0"/>
                <a:cs typeface="Times New Roman" panose="02020603050405020304" pitchFamily="18" charset="0"/>
              </a:rPr>
              <a:t>Make ALL Requests in Writing</a:t>
            </a:r>
          </a:p>
          <a:p>
            <a:pPr eaLnBrk="1" hangingPunct="1">
              <a:defRPr/>
            </a:pPr>
            <a:r>
              <a:rPr lang="en-US" sz="2400" dirty="0">
                <a:latin typeface="Times New Roman" panose="02020603050405020304" pitchFamily="18" charset="0"/>
                <a:cs typeface="Times New Roman" panose="02020603050405020304" pitchFamily="18" charset="0"/>
              </a:rPr>
              <a:t>email is not invisible– choose your words carefully</a:t>
            </a:r>
          </a:p>
          <a:p>
            <a:pPr eaLnBrk="1" hangingPunct="1">
              <a:defRPr/>
            </a:pPr>
            <a:r>
              <a:rPr lang="en-US" sz="2400" dirty="0">
                <a:latin typeface="Times New Roman" panose="02020603050405020304" pitchFamily="18" charset="0"/>
                <a:cs typeface="Times New Roman" panose="02020603050405020304" pitchFamily="18" charset="0"/>
              </a:rPr>
              <a:t>Keep a timeline of meetings, IEP dates and revisions – include notes of major decisions</a:t>
            </a:r>
          </a:p>
          <a:p>
            <a:pPr eaLnBrk="1" hangingPunct="1">
              <a:defRPr/>
            </a:pPr>
            <a:r>
              <a:rPr lang="en-US" altLang="en-US" sz="2400" dirty="0">
                <a:latin typeface="Times New Roman" panose="02020603050405020304" pitchFamily="18" charset="0"/>
                <a:ea typeface="ＭＳ Ｐゴシック" panose="020B0600070205080204" pitchFamily="34" charset="-128"/>
                <a:cs typeface="Times New Roman" panose="02020603050405020304" pitchFamily="18" charset="0"/>
              </a:rPr>
              <a:t>Provide prior education and relevant medical records</a:t>
            </a:r>
          </a:p>
          <a:p>
            <a:pPr eaLnBrk="1" hangingPunct="1">
              <a:defRPr/>
            </a:pPr>
            <a:r>
              <a:rPr lang="en-US" altLang="en-US" sz="2400" dirty="0">
                <a:latin typeface="Times New Roman" panose="02020603050405020304" pitchFamily="18" charset="0"/>
                <a:ea typeface="ＭＳ Ｐゴシック" panose="020B0600070205080204" pitchFamily="34" charset="-128"/>
                <a:cs typeface="Times New Roman" panose="02020603050405020304" pitchFamily="18" charset="0"/>
              </a:rPr>
              <a:t>Thank you notes (Email)</a:t>
            </a:r>
          </a:p>
          <a:p>
            <a:pPr eaLnBrk="1" hangingPunct="1">
              <a:defRPr/>
            </a:pPr>
            <a:endParaRPr lang="en-US" sz="2400" dirty="0"/>
          </a:p>
        </p:txBody>
      </p:sp>
      <p:sp>
        <p:nvSpPr>
          <p:cNvPr id="5" name="Rectangle 1">
            <a:extLst>
              <a:ext uri="{FF2B5EF4-FFF2-40B4-BE49-F238E27FC236}">
                <a16:creationId xmlns:a16="http://schemas.microsoft.com/office/drawing/2014/main" id="{7A92C717-A265-47CD-89E6-075325632190}"/>
              </a:ext>
            </a:extLst>
          </p:cNvPr>
          <p:cNvSpPr>
            <a:spLocks noChangeArrowheads="1"/>
          </p:cNvSpPr>
          <p:nvPr/>
        </p:nvSpPr>
        <p:spPr bwMode="auto">
          <a:xfrm>
            <a:off x="3534792" y="6053481"/>
            <a:ext cx="457200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9pPr>
          </a:lstStyle>
          <a:p>
            <a:pPr algn="ctr">
              <a:spcBef>
                <a:spcPct val="0"/>
              </a:spcBef>
              <a:buClrTx/>
              <a:buSzTx/>
              <a:buFontTx/>
              <a:buNone/>
            </a:pPr>
            <a:r>
              <a:rPr lang="en-US" altLang="en-US" sz="1200" b="1" dirty="0">
                <a:solidFill>
                  <a:schemeClr val="bg1"/>
                </a:solidFill>
                <a:latin typeface="Times New Roman" panose="02020603050405020304" pitchFamily="18" charset="0"/>
                <a:cs typeface="Times New Roman" panose="02020603050405020304" pitchFamily="18" charset="0"/>
              </a:rPr>
              <a:t>Law Offices of Mark B. Martin, P.A.                                 www.markmartinlaw.com                                              arosenblatt@markmartinlaw.com                                                                        (410) 779-7770</a:t>
            </a:r>
          </a:p>
        </p:txBody>
      </p:sp>
    </p:spTree>
  </p:cSld>
  <p:clrMapOvr>
    <a:masterClrMapping/>
  </p:clrMapOvr>
  <mc:AlternateContent xmlns:mc="http://schemas.openxmlformats.org/markup-compatibility/2006" xmlns:p14="http://schemas.microsoft.com/office/powerpoint/2010/main">
    <mc:Choice Requires="p14">
      <p:transition spd="slow" p14:dur="2000" advTm="9298"/>
    </mc:Choice>
    <mc:Fallback xmlns="">
      <p:transition spd="slow" advTm="9298"/>
    </mc:Fallback>
  </mc:AlternateContent>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TM10001114[[fn=Gallery]]</Template>
  <TotalTime>114</TotalTime>
  <Words>3600</Words>
  <Application>Microsoft Office PowerPoint</Application>
  <PresentationFormat>Widescreen</PresentationFormat>
  <Paragraphs>393</Paragraphs>
  <Slides>36</Slides>
  <Notes>32</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36</vt:i4>
      </vt:variant>
    </vt:vector>
  </HeadingPairs>
  <TitlesOfParts>
    <vt:vector size="48" baseType="lpstr">
      <vt:lpstr>Arial</vt:lpstr>
      <vt:lpstr>Bookman Old Style</vt:lpstr>
      <vt:lpstr>Calibri</vt:lpstr>
      <vt:lpstr>Courier New</vt:lpstr>
      <vt:lpstr>Gill Sans MT</vt:lpstr>
      <vt:lpstr>Lucida Bright</vt:lpstr>
      <vt:lpstr>Rockwell Extra Bold</vt:lpstr>
      <vt:lpstr>Symbol</vt:lpstr>
      <vt:lpstr>Tahoma</vt:lpstr>
      <vt:lpstr>Times New Roman</vt:lpstr>
      <vt:lpstr>Wingdings</vt:lpstr>
      <vt:lpstr>Gallery</vt:lpstr>
      <vt:lpstr>PowerPoint Presentation</vt:lpstr>
      <vt:lpstr>Questions?    No “I” questions  Please frame your questions as hypotheticals.  If you have particular questions about your child, we can talk more after the training.      </vt:lpstr>
      <vt:lpstr>Overview </vt:lpstr>
      <vt:lpstr>New FAPE Standard as of March 2017 Endrew F. ex rel. Joseph F. v. Douglas Cty. Sch. Dist. RE-1, 137 S. Ct. 988, (2017)</vt:lpstr>
      <vt:lpstr>The IEP Process  </vt:lpstr>
      <vt:lpstr> Word Salad </vt:lpstr>
      <vt:lpstr>  5 Basics About the IEP  </vt:lpstr>
      <vt:lpstr>Put it in Writing</vt:lpstr>
      <vt:lpstr>Put it in Writing</vt:lpstr>
      <vt:lpstr>child Find Obligations</vt:lpstr>
      <vt:lpstr>Informal and Parent Information</vt:lpstr>
      <vt:lpstr>Analysis of Assessments</vt:lpstr>
      <vt:lpstr>  Re-Evaluations</vt:lpstr>
      <vt:lpstr>Independent Educational Evaluation</vt:lpstr>
      <vt:lpstr>COMPONENTS OF THE IEP</vt:lpstr>
      <vt:lpstr>Present Levels of Academic Achievement &amp; Functional Performance</vt:lpstr>
      <vt:lpstr>  Accommodations/Modifications/ Supplementary Aides and Services   </vt:lpstr>
      <vt:lpstr>IEP Goals and Objectives</vt:lpstr>
      <vt:lpstr>MSDE Technical Bulletin on Dyslexia, Dyscalculia and Dysgraphia</vt:lpstr>
      <vt:lpstr>Elements of Structured Literacy</vt:lpstr>
      <vt:lpstr>IEP &amp; Behavioral Supports</vt:lpstr>
      <vt:lpstr>Services</vt:lpstr>
      <vt:lpstr>PowerPoint Presentation</vt:lpstr>
      <vt:lpstr> “LRE” Least Restrictive Environment </vt:lpstr>
      <vt:lpstr>Measuring Progress</vt:lpstr>
      <vt:lpstr>Procedural Safeguards</vt:lpstr>
      <vt:lpstr>PowerPoint Presentation</vt:lpstr>
      <vt:lpstr>When Is an Advocate Necessary? </vt:lpstr>
      <vt:lpstr>Pre-Litigation Advocacy</vt:lpstr>
      <vt:lpstr>Who is an Advocate?</vt:lpstr>
      <vt:lpstr>The Advocate’s Role</vt:lpstr>
      <vt:lpstr>Mediation</vt:lpstr>
      <vt:lpstr>Litigation</vt:lpstr>
      <vt:lpstr>Examples of Accommodations/Modifications/ Supplementary Aides and Services</vt:lpstr>
      <vt:lpstr>Examples of Accommodations/Modifications/ Supplementary Aides and Services</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IEP 101</dc:title>
  <dc:creator>18602149211</dc:creator>
  <cp:lastModifiedBy>Amanda Mummert</cp:lastModifiedBy>
  <cp:revision>8</cp:revision>
  <dcterms:created xsi:type="dcterms:W3CDTF">2021-09-22T01:33:46Z</dcterms:created>
  <dcterms:modified xsi:type="dcterms:W3CDTF">2021-10-03T15:57:45Z</dcterms:modified>
</cp:coreProperties>
</file>